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media/image2.jpg" ContentType="image/jpg"/>
  <Override PartName="/ppt/media/image4.jpg" ContentType="image/jpg"/>
  <Override PartName="/ppt/media/image5.jpg" ContentType="image/jpg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</p:sldIdLst>
  <p:sldSz cx="9144000" cy="6858000" type="screen4x3"/>
  <p:notesSz cx="9144000" cy="68580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5" d="100"/>
          <a:sy n="105" d="100"/>
        </p:scale>
        <p:origin x="1794" y="9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326971" y="4681220"/>
            <a:ext cx="4547235" cy="150367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400" b="1" i="1" u="heavy">
                <a:solidFill>
                  <a:srgbClr val="002060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326971" y="4681220"/>
            <a:ext cx="4547235" cy="150367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6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5/30/2024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1" i="1" u="heavy">
                <a:solidFill>
                  <a:srgbClr val="002060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6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5/30/2024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1" i="1" u="heavy">
                <a:solidFill>
                  <a:srgbClr val="002060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5/30/2024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1" i="1" u="heavy">
                <a:solidFill>
                  <a:srgbClr val="002060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5/30/2024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5/30/2024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jp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7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0" y="5734235"/>
            <a:ext cx="8882149" cy="602811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707390" y="309371"/>
            <a:ext cx="7443470" cy="129349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400" b="1" i="1" u="heavy">
                <a:solidFill>
                  <a:srgbClr val="002060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779975" y="1635252"/>
            <a:ext cx="7814309" cy="356044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6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5/30/2024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hyperlink" Target="mailto:ntaylor@kingschambers.com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subTitle" idx="4"/>
          </p:nvPr>
        </p:nvSpPr>
        <p:spPr>
          <a:xfrm>
            <a:off x="381000" y="2677160"/>
            <a:ext cx="4547235" cy="1503679"/>
          </a:xfrm>
          <a:prstGeom prst="rect">
            <a:avLst/>
          </a:prstGeom>
        </p:spPr>
        <p:txBody>
          <a:bodyPr vert="horz" wrap="square" lIns="0" tIns="762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00"/>
              </a:spcBef>
            </a:pPr>
            <a:r>
              <a:rPr sz="5400" b="1" dirty="0">
                <a:solidFill>
                  <a:srgbClr val="0070C0"/>
                </a:solidFill>
                <a:latin typeface="Calibri"/>
                <a:cs typeface="Calibri"/>
              </a:rPr>
              <a:t>Expert</a:t>
            </a:r>
            <a:r>
              <a:rPr sz="5400" b="1" spc="-80" dirty="0">
                <a:solidFill>
                  <a:srgbClr val="0070C0"/>
                </a:solidFill>
                <a:latin typeface="Calibri"/>
                <a:cs typeface="Calibri"/>
              </a:rPr>
              <a:t> </a:t>
            </a:r>
            <a:r>
              <a:rPr sz="5400" b="1" spc="-10" dirty="0">
                <a:solidFill>
                  <a:srgbClr val="0070C0"/>
                </a:solidFill>
                <a:latin typeface="Calibri"/>
                <a:cs typeface="Calibri"/>
              </a:rPr>
              <a:t>Evidence</a:t>
            </a:r>
            <a:endParaRPr sz="5400" dirty="0">
              <a:solidFill>
                <a:srgbClr val="0070C0"/>
              </a:solidFill>
              <a:latin typeface="Calibri"/>
              <a:cs typeface="Calibri"/>
            </a:endParaRPr>
          </a:p>
          <a:p>
            <a:pPr marL="39370">
              <a:lnSpc>
                <a:spcPct val="100000"/>
              </a:lnSpc>
              <a:spcBef>
                <a:spcPts val="340"/>
              </a:spcBef>
            </a:pPr>
            <a:r>
              <a:rPr sz="3600" dirty="0">
                <a:solidFill>
                  <a:srgbClr val="7030A0"/>
                </a:solidFill>
                <a:latin typeface="Calibri"/>
                <a:cs typeface="Calibri"/>
              </a:rPr>
              <a:t>Nick</a:t>
            </a:r>
            <a:r>
              <a:rPr sz="3600" spc="-50" dirty="0">
                <a:solidFill>
                  <a:srgbClr val="7030A0"/>
                </a:solidFill>
                <a:latin typeface="Calibri"/>
                <a:cs typeface="Calibri"/>
              </a:rPr>
              <a:t> </a:t>
            </a:r>
            <a:r>
              <a:rPr sz="3600" spc="-10" dirty="0">
                <a:solidFill>
                  <a:srgbClr val="7030A0"/>
                </a:solidFill>
                <a:latin typeface="Calibri"/>
                <a:cs typeface="Calibri"/>
              </a:rPr>
              <a:t>Taylor</a:t>
            </a:r>
            <a:endParaRPr sz="3600" dirty="0">
              <a:solidFill>
                <a:srgbClr val="7030A0"/>
              </a:solidFill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93980" rIns="0" bIns="0" rtlCol="0">
            <a:spAutoFit/>
          </a:bodyPr>
          <a:lstStyle/>
          <a:p>
            <a:pPr marL="12700" marR="5080">
              <a:lnSpc>
                <a:spcPts val="4700"/>
              </a:lnSpc>
              <a:spcBef>
                <a:spcPts val="740"/>
              </a:spcBef>
            </a:pPr>
            <a:r>
              <a:rPr i="0" u="none" dirty="0">
                <a:latin typeface="Calibri"/>
                <a:cs typeface="Calibri"/>
              </a:rPr>
              <a:t>Small</a:t>
            </a:r>
            <a:r>
              <a:rPr i="0" u="none" spc="-110" dirty="0">
                <a:latin typeface="Calibri"/>
                <a:cs typeface="Calibri"/>
              </a:rPr>
              <a:t> </a:t>
            </a:r>
            <a:r>
              <a:rPr i="0" u="none" dirty="0">
                <a:latin typeface="Calibri"/>
                <a:cs typeface="Calibri"/>
              </a:rPr>
              <a:t>claims,</a:t>
            </a:r>
            <a:r>
              <a:rPr i="0" u="none" spc="-95" dirty="0">
                <a:latin typeface="Calibri"/>
                <a:cs typeface="Calibri"/>
              </a:rPr>
              <a:t> </a:t>
            </a:r>
            <a:r>
              <a:rPr i="0" u="none" dirty="0">
                <a:latin typeface="Calibri"/>
                <a:cs typeface="Calibri"/>
              </a:rPr>
              <a:t>intermediate</a:t>
            </a:r>
            <a:r>
              <a:rPr i="0" u="none" spc="-110" dirty="0">
                <a:latin typeface="Calibri"/>
                <a:cs typeface="Calibri"/>
              </a:rPr>
              <a:t> </a:t>
            </a:r>
            <a:r>
              <a:rPr i="0" u="none" spc="-10" dirty="0">
                <a:latin typeface="Calibri"/>
                <a:cs typeface="Calibri"/>
              </a:rPr>
              <a:t>track </a:t>
            </a:r>
            <a:r>
              <a:rPr i="0" u="none" dirty="0">
                <a:latin typeface="Calibri"/>
                <a:cs typeface="Calibri"/>
              </a:rPr>
              <a:t>and</a:t>
            </a:r>
            <a:r>
              <a:rPr i="0" u="none" spc="-100" dirty="0">
                <a:latin typeface="Calibri"/>
                <a:cs typeface="Calibri"/>
              </a:rPr>
              <a:t> </a:t>
            </a:r>
            <a:r>
              <a:rPr i="0" u="none" dirty="0">
                <a:latin typeface="Calibri"/>
                <a:cs typeface="Calibri"/>
              </a:rPr>
              <a:t>fast</a:t>
            </a:r>
            <a:r>
              <a:rPr i="0" u="none" spc="-105" dirty="0">
                <a:latin typeface="Calibri"/>
                <a:cs typeface="Calibri"/>
              </a:rPr>
              <a:t> </a:t>
            </a:r>
            <a:r>
              <a:rPr i="0" u="none" spc="-20" dirty="0">
                <a:latin typeface="Calibri"/>
                <a:cs typeface="Calibri"/>
              </a:rPr>
              <a:t>track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79975" y="1622043"/>
            <a:ext cx="7784465" cy="3665220"/>
          </a:xfrm>
          <a:prstGeom prst="rect">
            <a:avLst/>
          </a:prstGeom>
        </p:spPr>
        <p:txBody>
          <a:bodyPr vert="horz" wrap="square" lIns="0" tIns="92710" rIns="0" bIns="0" rtlCol="0">
            <a:spAutoFit/>
          </a:bodyPr>
          <a:lstStyle/>
          <a:p>
            <a:pPr marL="241300" marR="148590" indent="-228600">
              <a:lnSpc>
                <a:spcPts val="2710"/>
              </a:lnSpc>
              <a:spcBef>
                <a:spcPts val="730"/>
              </a:spcBef>
              <a:buFont typeface="Arial"/>
              <a:buChar char="•"/>
              <a:tabLst>
                <a:tab pos="241300" algn="l"/>
              </a:tabLst>
            </a:pPr>
            <a:r>
              <a:rPr sz="2800" b="1" dirty="0">
                <a:latin typeface="Calibri"/>
                <a:cs typeface="Calibri"/>
              </a:rPr>
              <a:t>Small</a:t>
            </a:r>
            <a:r>
              <a:rPr sz="2800" b="1" spc="-55" dirty="0">
                <a:latin typeface="Calibri"/>
                <a:cs typeface="Calibri"/>
              </a:rPr>
              <a:t> </a:t>
            </a:r>
            <a:r>
              <a:rPr sz="2800" b="1" dirty="0">
                <a:latin typeface="Calibri"/>
                <a:cs typeface="Calibri"/>
              </a:rPr>
              <a:t>claims</a:t>
            </a:r>
            <a:r>
              <a:rPr sz="2800" b="1" spc="-5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–</a:t>
            </a:r>
            <a:r>
              <a:rPr sz="2800" spc="-4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CPR</a:t>
            </a:r>
            <a:r>
              <a:rPr sz="2800" spc="-5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27.2(e)</a:t>
            </a:r>
            <a:r>
              <a:rPr sz="2800" spc="-5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generally</a:t>
            </a:r>
            <a:r>
              <a:rPr sz="2800" spc="-5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disapplies</a:t>
            </a:r>
            <a:r>
              <a:rPr sz="2800" spc="-45" dirty="0">
                <a:latin typeface="Calibri"/>
                <a:cs typeface="Calibri"/>
              </a:rPr>
              <a:t> </a:t>
            </a:r>
            <a:r>
              <a:rPr sz="2800" spc="-25" dirty="0">
                <a:latin typeface="Calibri"/>
                <a:cs typeface="Calibri"/>
              </a:rPr>
              <a:t>CPR 35</a:t>
            </a:r>
            <a:endParaRPr sz="2800">
              <a:latin typeface="Calibri"/>
              <a:cs typeface="Calibri"/>
            </a:endParaRPr>
          </a:p>
          <a:p>
            <a:pPr marL="696595" marR="367665" lvl="1" indent="-227329">
              <a:lnSpc>
                <a:spcPct val="80000"/>
              </a:lnSpc>
              <a:spcBef>
                <a:spcPts val="515"/>
              </a:spcBef>
              <a:buFont typeface="Arial"/>
              <a:buChar char="•"/>
              <a:tabLst>
                <a:tab pos="697865" algn="l"/>
              </a:tabLst>
            </a:pPr>
            <a:r>
              <a:rPr sz="2400" dirty="0">
                <a:latin typeface="Calibri"/>
                <a:cs typeface="Calibri"/>
              </a:rPr>
              <a:t>Permission</a:t>
            </a:r>
            <a:r>
              <a:rPr sz="2400" spc="-5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still</a:t>
            </a:r>
            <a:r>
              <a:rPr sz="2400" spc="-5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required</a:t>
            </a:r>
            <a:r>
              <a:rPr sz="2400" spc="-5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(CPR</a:t>
            </a:r>
            <a:r>
              <a:rPr sz="2400" spc="-5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27.5)</a:t>
            </a:r>
            <a:r>
              <a:rPr sz="2400" spc="-5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but</a:t>
            </a:r>
            <a:r>
              <a:rPr sz="2400" spc="-5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a</a:t>
            </a:r>
            <a:r>
              <a:rPr sz="2400" spc="-5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more</a:t>
            </a:r>
            <a:r>
              <a:rPr sz="2400" spc="-5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flexible 	</a:t>
            </a:r>
            <a:r>
              <a:rPr sz="2400" dirty="0">
                <a:latin typeface="Calibri"/>
                <a:cs typeface="Calibri"/>
              </a:rPr>
              <a:t>approach</a:t>
            </a:r>
            <a:r>
              <a:rPr sz="2400" spc="-6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to</a:t>
            </a:r>
            <a:r>
              <a:rPr sz="2400" spc="-6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evidence</a:t>
            </a:r>
            <a:r>
              <a:rPr sz="2400" spc="-5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(e.g.</a:t>
            </a:r>
            <a:r>
              <a:rPr sz="2400" spc="-6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the</a:t>
            </a:r>
            <a:r>
              <a:rPr sz="2400" spc="-5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form</a:t>
            </a:r>
            <a:r>
              <a:rPr sz="2400" spc="-6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and</a:t>
            </a:r>
            <a:r>
              <a:rPr sz="2400" spc="-6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contents</a:t>
            </a:r>
            <a:r>
              <a:rPr sz="2400" spc="-60" dirty="0">
                <a:latin typeface="Calibri"/>
                <a:cs typeface="Calibri"/>
              </a:rPr>
              <a:t> </a:t>
            </a:r>
            <a:r>
              <a:rPr sz="2400" spc="-25" dirty="0">
                <a:latin typeface="Calibri"/>
                <a:cs typeface="Calibri"/>
              </a:rPr>
              <a:t>of 	</a:t>
            </a:r>
            <a:r>
              <a:rPr sz="2400" spc="-10" dirty="0">
                <a:latin typeface="Calibri"/>
                <a:cs typeface="Calibri"/>
              </a:rPr>
              <a:t>report)</a:t>
            </a:r>
            <a:endParaRPr sz="2400">
              <a:latin typeface="Calibri"/>
              <a:cs typeface="Calibri"/>
            </a:endParaRPr>
          </a:p>
          <a:p>
            <a:pPr marL="696595" marR="744220" lvl="1" indent="-227329">
              <a:lnSpc>
                <a:spcPct val="80000"/>
              </a:lnSpc>
              <a:spcBef>
                <a:spcPts val="505"/>
              </a:spcBef>
              <a:buFont typeface="Arial"/>
              <a:buChar char="•"/>
              <a:tabLst>
                <a:tab pos="697865" algn="l"/>
              </a:tabLst>
            </a:pPr>
            <a:r>
              <a:rPr sz="2400" dirty="0">
                <a:latin typeface="Calibri"/>
                <a:cs typeface="Calibri"/>
              </a:rPr>
              <a:t>Note</a:t>
            </a:r>
            <a:r>
              <a:rPr sz="2400" spc="-6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fixed</a:t>
            </a:r>
            <a:r>
              <a:rPr sz="2400" spc="-6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recoverable</a:t>
            </a:r>
            <a:r>
              <a:rPr sz="2400" spc="-6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sum</a:t>
            </a:r>
            <a:r>
              <a:rPr sz="2400" spc="-7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of</a:t>
            </a:r>
            <a:r>
              <a:rPr sz="2400" spc="-6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£750</a:t>
            </a:r>
            <a:r>
              <a:rPr sz="2400" spc="-7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for</a:t>
            </a:r>
            <a:r>
              <a:rPr sz="2400" spc="-6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expert</a:t>
            </a:r>
            <a:r>
              <a:rPr sz="2400" spc="-65" dirty="0">
                <a:latin typeface="Calibri"/>
                <a:cs typeface="Calibri"/>
              </a:rPr>
              <a:t> </a:t>
            </a:r>
            <a:r>
              <a:rPr sz="2400" spc="-20" dirty="0">
                <a:latin typeface="Calibri"/>
                <a:cs typeface="Calibri"/>
              </a:rPr>
              <a:t>(CPR 	</a:t>
            </a:r>
            <a:r>
              <a:rPr sz="2400" spc="-10" dirty="0">
                <a:latin typeface="Calibri"/>
                <a:cs typeface="Calibri"/>
              </a:rPr>
              <a:t>24.14(2)(g))</a:t>
            </a:r>
            <a:endParaRPr sz="2400">
              <a:latin typeface="Calibri"/>
              <a:cs typeface="Calibri"/>
            </a:endParaRPr>
          </a:p>
          <a:p>
            <a:pPr marL="241300" marR="5080" indent="-228600">
              <a:lnSpc>
                <a:spcPts val="2690"/>
              </a:lnSpc>
              <a:spcBef>
                <a:spcPts val="969"/>
              </a:spcBef>
              <a:buFont typeface="Arial"/>
              <a:buChar char="•"/>
              <a:tabLst>
                <a:tab pos="241300" algn="l"/>
              </a:tabLst>
            </a:pPr>
            <a:r>
              <a:rPr sz="2800" b="1" spc="-10" dirty="0">
                <a:latin typeface="Calibri"/>
                <a:cs typeface="Calibri"/>
              </a:rPr>
              <a:t>Intermediate</a:t>
            </a:r>
            <a:r>
              <a:rPr sz="2800" b="1" spc="-80" dirty="0">
                <a:latin typeface="Calibri"/>
                <a:cs typeface="Calibri"/>
              </a:rPr>
              <a:t> </a:t>
            </a:r>
            <a:r>
              <a:rPr sz="2800" b="1" dirty="0">
                <a:latin typeface="Calibri"/>
                <a:cs typeface="Calibri"/>
              </a:rPr>
              <a:t>track</a:t>
            </a:r>
            <a:r>
              <a:rPr sz="2800" b="1" spc="-8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–</a:t>
            </a:r>
            <a:r>
              <a:rPr sz="2800" spc="-7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generally</a:t>
            </a:r>
            <a:r>
              <a:rPr sz="2800" spc="-9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one</a:t>
            </a:r>
            <a:r>
              <a:rPr sz="2800" spc="-8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oral</a:t>
            </a:r>
            <a:r>
              <a:rPr sz="2800" spc="-9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expert</a:t>
            </a:r>
            <a:r>
              <a:rPr sz="2800" spc="-80" dirty="0">
                <a:latin typeface="Calibri"/>
                <a:cs typeface="Calibri"/>
              </a:rPr>
              <a:t> </a:t>
            </a:r>
            <a:r>
              <a:rPr sz="2800" spc="-25" dirty="0">
                <a:latin typeface="Calibri"/>
                <a:cs typeface="Calibri"/>
              </a:rPr>
              <a:t>per </a:t>
            </a:r>
            <a:r>
              <a:rPr sz="2800" dirty="0">
                <a:latin typeface="Calibri"/>
                <a:cs typeface="Calibri"/>
              </a:rPr>
              <a:t>party</a:t>
            </a:r>
            <a:r>
              <a:rPr sz="2800" spc="-6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and</a:t>
            </a:r>
            <a:r>
              <a:rPr sz="2800" spc="-5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20-</a:t>
            </a:r>
            <a:r>
              <a:rPr sz="2800" dirty="0">
                <a:latin typeface="Calibri"/>
                <a:cs typeface="Calibri"/>
              </a:rPr>
              <a:t>page</a:t>
            </a:r>
            <a:r>
              <a:rPr sz="2800" spc="-6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limit</a:t>
            </a:r>
            <a:r>
              <a:rPr sz="2800" spc="-5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for</a:t>
            </a:r>
            <a:r>
              <a:rPr sz="2800" spc="-5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reports</a:t>
            </a:r>
            <a:r>
              <a:rPr sz="2800" spc="-5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(CPR</a:t>
            </a:r>
            <a:r>
              <a:rPr sz="2800" spc="-4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28.14(2)(a))</a:t>
            </a:r>
            <a:endParaRPr sz="2800">
              <a:latin typeface="Calibri"/>
              <a:cs typeface="Calibri"/>
            </a:endParaRPr>
          </a:p>
          <a:p>
            <a:pPr marL="240665" indent="-227965">
              <a:lnSpc>
                <a:spcPct val="100000"/>
              </a:lnSpc>
              <a:spcBef>
                <a:spcPts val="355"/>
              </a:spcBef>
              <a:buFont typeface="Arial"/>
              <a:buChar char="•"/>
              <a:tabLst>
                <a:tab pos="240665" algn="l"/>
              </a:tabLst>
            </a:pPr>
            <a:r>
              <a:rPr sz="2800" b="1" dirty="0">
                <a:latin typeface="Calibri"/>
                <a:cs typeface="Calibri"/>
              </a:rPr>
              <a:t>Fast</a:t>
            </a:r>
            <a:r>
              <a:rPr sz="2800" b="1" spc="-70" dirty="0">
                <a:latin typeface="Calibri"/>
                <a:cs typeface="Calibri"/>
              </a:rPr>
              <a:t> </a:t>
            </a:r>
            <a:r>
              <a:rPr sz="2800" b="1" dirty="0">
                <a:latin typeface="Calibri"/>
                <a:cs typeface="Calibri"/>
              </a:rPr>
              <a:t>track</a:t>
            </a:r>
            <a:r>
              <a:rPr sz="2800" b="1" spc="-7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–</a:t>
            </a:r>
            <a:r>
              <a:rPr sz="2800" spc="-6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typically</a:t>
            </a:r>
            <a:r>
              <a:rPr sz="2800" spc="-7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written</a:t>
            </a:r>
            <a:r>
              <a:rPr sz="2800" spc="-7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report</a:t>
            </a:r>
            <a:r>
              <a:rPr sz="2800" spc="-7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of</a:t>
            </a:r>
            <a:r>
              <a:rPr sz="2800" spc="-75" dirty="0">
                <a:latin typeface="Calibri"/>
                <a:cs typeface="Calibri"/>
              </a:rPr>
              <a:t> </a:t>
            </a:r>
            <a:r>
              <a:rPr sz="2800" spc="-25" dirty="0">
                <a:latin typeface="Calibri"/>
                <a:cs typeface="Calibri"/>
              </a:rPr>
              <a:t>SJE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14452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i="0" u="none" dirty="0">
                <a:latin typeface="Calibri"/>
                <a:cs typeface="Calibri"/>
              </a:rPr>
              <a:t>Privilege</a:t>
            </a:r>
            <a:r>
              <a:rPr i="0" u="none" spc="-114" dirty="0">
                <a:latin typeface="Calibri"/>
                <a:cs typeface="Calibri"/>
              </a:rPr>
              <a:t> </a:t>
            </a:r>
            <a:r>
              <a:rPr i="0" u="none" dirty="0">
                <a:latin typeface="Calibri"/>
                <a:cs typeface="Calibri"/>
              </a:rPr>
              <a:t>and</a:t>
            </a:r>
            <a:r>
              <a:rPr i="0" u="none" spc="-110" dirty="0">
                <a:latin typeface="Calibri"/>
                <a:cs typeface="Calibri"/>
              </a:rPr>
              <a:t> </a:t>
            </a:r>
            <a:r>
              <a:rPr i="0" u="none" dirty="0">
                <a:latin typeface="Calibri"/>
                <a:cs typeface="Calibri"/>
              </a:rPr>
              <a:t>expert</a:t>
            </a:r>
            <a:r>
              <a:rPr i="0" u="none" spc="-110" dirty="0">
                <a:latin typeface="Calibri"/>
                <a:cs typeface="Calibri"/>
              </a:rPr>
              <a:t> </a:t>
            </a:r>
            <a:r>
              <a:rPr i="0" u="none" spc="-10" dirty="0">
                <a:latin typeface="Calibri"/>
                <a:cs typeface="Calibri"/>
              </a:rPr>
              <a:t>evidence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79975" y="1635252"/>
            <a:ext cx="7602855" cy="3302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40665" indent="-227965">
              <a:lnSpc>
                <a:spcPct val="100000"/>
              </a:lnSpc>
              <a:spcBef>
                <a:spcPts val="100"/>
              </a:spcBef>
              <a:buFont typeface="Arial"/>
              <a:buChar char="•"/>
              <a:tabLst>
                <a:tab pos="240665" algn="l"/>
              </a:tabLst>
            </a:pPr>
            <a:r>
              <a:rPr sz="2000" dirty="0">
                <a:latin typeface="Calibri"/>
                <a:cs typeface="Calibri"/>
              </a:rPr>
              <a:t>Litigation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privilege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–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documents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prepared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“</a:t>
            </a:r>
            <a:r>
              <a:rPr sz="2000" i="1" dirty="0">
                <a:latin typeface="Calibri"/>
                <a:cs typeface="Calibri"/>
              </a:rPr>
              <a:t>for</a:t>
            </a:r>
            <a:r>
              <a:rPr sz="2000" i="1" spc="-55" dirty="0">
                <a:latin typeface="Calibri"/>
                <a:cs typeface="Calibri"/>
              </a:rPr>
              <a:t> </a:t>
            </a:r>
            <a:r>
              <a:rPr sz="2000" i="1" dirty="0">
                <a:latin typeface="Calibri"/>
                <a:cs typeface="Calibri"/>
              </a:rPr>
              <a:t>the</a:t>
            </a:r>
            <a:r>
              <a:rPr sz="2000" i="1" spc="-65" dirty="0">
                <a:latin typeface="Calibri"/>
                <a:cs typeface="Calibri"/>
              </a:rPr>
              <a:t> </a:t>
            </a:r>
            <a:r>
              <a:rPr sz="2000" i="1" dirty="0">
                <a:latin typeface="Calibri"/>
                <a:cs typeface="Calibri"/>
              </a:rPr>
              <a:t>dominant</a:t>
            </a:r>
            <a:r>
              <a:rPr sz="2000" i="1" spc="-55" dirty="0">
                <a:latin typeface="Calibri"/>
                <a:cs typeface="Calibri"/>
              </a:rPr>
              <a:t> </a:t>
            </a:r>
            <a:r>
              <a:rPr sz="2000" i="1" dirty="0">
                <a:latin typeface="Calibri"/>
                <a:cs typeface="Calibri"/>
              </a:rPr>
              <a:t>purpose</a:t>
            </a:r>
            <a:r>
              <a:rPr sz="2000" i="1" spc="-65" dirty="0">
                <a:latin typeface="Calibri"/>
                <a:cs typeface="Calibri"/>
              </a:rPr>
              <a:t> </a:t>
            </a:r>
            <a:r>
              <a:rPr sz="2000" i="1" spc="-25" dirty="0">
                <a:latin typeface="Calibri"/>
                <a:cs typeface="Calibri"/>
              </a:rPr>
              <a:t>of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779975" y="1802891"/>
            <a:ext cx="6827520" cy="708660"/>
          </a:xfrm>
          <a:prstGeom prst="rect">
            <a:avLst/>
          </a:prstGeom>
        </p:spPr>
        <p:txBody>
          <a:bodyPr vert="horz" wrap="square" lIns="0" tIns="48895" rIns="0" bIns="0" rtlCol="0">
            <a:spAutoFit/>
          </a:bodyPr>
          <a:lstStyle/>
          <a:p>
            <a:pPr marL="241300">
              <a:lnSpc>
                <a:spcPct val="100000"/>
              </a:lnSpc>
              <a:spcBef>
                <a:spcPts val="385"/>
              </a:spcBef>
            </a:pPr>
            <a:r>
              <a:rPr sz="2000" i="1" dirty="0">
                <a:latin typeface="Calibri"/>
                <a:cs typeface="Calibri"/>
              </a:rPr>
              <a:t>litigation</a:t>
            </a:r>
            <a:r>
              <a:rPr sz="2000" i="1" spc="-55" dirty="0">
                <a:latin typeface="Calibri"/>
                <a:cs typeface="Calibri"/>
              </a:rPr>
              <a:t> </a:t>
            </a:r>
            <a:r>
              <a:rPr sz="2000" i="1" dirty="0">
                <a:latin typeface="Calibri"/>
                <a:cs typeface="Calibri"/>
              </a:rPr>
              <a:t>which</a:t>
            </a:r>
            <a:r>
              <a:rPr sz="2000" i="1" spc="-40" dirty="0">
                <a:latin typeface="Calibri"/>
                <a:cs typeface="Calibri"/>
              </a:rPr>
              <a:t> </a:t>
            </a:r>
            <a:r>
              <a:rPr sz="2000" i="1" dirty="0">
                <a:latin typeface="Calibri"/>
                <a:cs typeface="Calibri"/>
              </a:rPr>
              <a:t>is</a:t>
            </a:r>
            <a:r>
              <a:rPr sz="2000" i="1" spc="-45" dirty="0">
                <a:latin typeface="Calibri"/>
                <a:cs typeface="Calibri"/>
              </a:rPr>
              <a:t> </a:t>
            </a:r>
            <a:r>
              <a:rPr sz="2000" i="1" dirty="0">
                <a:latin typeface="Calibri"/>
                <a:cs typeface="Calibri"/>
              </a:rPr>
              <a:t>ongoing</a:t>
            </a:r>
            <a:r>
              <a:rPr sz="2000" i="1" spc="-40" dirty="0">
                <a:latin typeface="Calibri"/>
                <a:cs typeface="Calibri"/>
              </a:rPr>
              <a:t> </a:t>
            </a:r>
            <a:r>
              <a:rPr sz="2000" i="1" dirty="0">
                <a:latin typeface="Calibri"/>
                <a:cs typeface="Calibri"/>
              </a:rPr>
              <a:t>or</a:t>
            </a:r>
            <a:r>
              <a:rPr sz="2000" i="1" spc="-40" dirty="0">
                <a:latin typeface="Calibri"/>
                <a:cs typeface="Calibri"/>
              </a:rPr>
              <a:t> </a:t>
            </a:r>
            <a:r>
              <a:rPr sz="2000" i="1" dirty="0">
                <a:latin typeface="Calibri"/>
                <a:cs typeface="Calibri"/>
              </a:rPr>
              <a:t>reasonably</a:t>
            </a:r>
            <a:r>
              <a:rPr sz="2000" i="1" spc="-30" dirty="0">
                <a:latin typeface="Calibri"/>
                <a:cs typeface="Calibri"/>
              </a:rPr>
              <a:t> </a:t>
            </a:r>
            <a:r>
              <a:rPr sz="2000" i="1" dirty="0">
                <a:latin typeface="Calibri"/>
                <a:cs typeface="Calibri"/>
              </a:rPr>
              <a:t>in</a:t>
            </a:r>
            <a:r>
              <a:rPr sz="2000" i="1" spc="-40" dirty="0">
                <a:latin typeface="Calibri"/>
                <a:cs typeface="Calibri"/>
              </a:rPr>
              <a:t> </a:t>
            </a:r>
            <a:r>
              <a:rPr sz="2000" i="1" spc="-10" dirty="0">
                <a:latin typeface="Calibri"/>
                <a:cs typeface="Calibri"/>
              </a:rPr>
              <a:t>contemplation</a:t>
            </a:r>
            <a:r>
              <a:rPr sz="2000" spc="-10" dirty="0">
                <a:latin typeface="Calibri"/>
                <a:cs typeface="Calibri"/>
              </a:rPr>
              <a:t>”</a:t>
            </a:r>
            <a:endParaRPr sz="2000">
              <a:latin typeface="Calibri"/>
              <a:cs typeface="Calibri"/>
            </a:endParaRPr>
          </a:p>
          <a:p>
            <a:pPr marL="240665" indent="-227965">
              <a:lnSpc>
                <a:spcPct val="100000"/>
              </a:lnSpc>
              <a:spcBef>
                <a:spcPts val="290"/>
              </a:spcBef>
              <a:buFont typeface="Arial"/>
              <a:buChar char="•"/>
              <a:tabLst>
                <a:tab pos="240665" algn="l"/>
              </a:tabLst>
            </a:pPr>
            <a:r>
              <a:rPr sz="2000" dirty="0">
                <a:latin typeface="Calibri"/>
                <a:cs typeface="Calibri"/>
              </a:rPr>
              <a:t>CPR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35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=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experts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who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are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instructed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for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purpose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of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proceedings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779975" y="2525267"/>
            <a:ext cx="7435215" cy="543560"/>
          </a:xfrm>
          <a:prstGeom prst="rect">
            <a:avLst/>
          </a:prstGeom>
        </p:spPr>
        <p:txBody>
          <a:bodyPr vert="horz" wrap="square" lIns="0" tIns="104140" rIns="0" bIns="0" rtlCol="0">
            <a:spAutoFit/>
          </a:bodyPr>
          <a:lstStyle/>
          <a:p>
            <a:pPr marL="241300" marR="5080" indent="-228600">
              <a:lnSpc>
                <a:spcPct val="70000"/>
              </a:lnSpc>
              <a:spcBef>
                <a:spcPts val="820"/>
              </a:spcBef>
              <a:buFont typeface="Arial"/>
              <a:buChar char="•"/>
              <a:tabLst>
                <a:tab pos="241300" algn="l"/>
              </a:tabLst>
            </a:pPr>
            <a:r>
              <a:rPr sz="2000" dirty="0">
                <a:latin typeface="Calibri"/>
                <a:cs typeface="Calibri"/>
              </a:rPr>
              <a:t>Instructions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to</a:t>
            </a:r>
            <a:r>
              <a:rPr sz="2000" spc="-7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expert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not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privileged</a:t>
            </a:r>
            <a:r>
              <a:rPr sz="2000" spc="-6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but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not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ordinary</a:t>
            </a:r>
            <a:r>
              <a:rPr sz="2000" spc="-6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disclosable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spc="-20" dirty="0">
                <a:latin typeface="Calibri"/>
                <a:cs typeface="Calibri"/>
              </a:rPr>
              <a:t>(CPR </a:t>
            </a:r>
            <a:r>
              <a:rPr sz="2000" dirty="0">
                <a:latin typeface="Calibri"/>
                <a:cs typeface="Calibri"/>
              </a:rPr>
              <a:t>35.10(4)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but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note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CPR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35.10(3))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237175" y="3032759"/>
            <a:ext cx="7303770" cy="2844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40665" indent="-227965">
              <a:lnSpc>
                <a:spcPct val="100000"/>
              </a:lnSpc>
              <a:spcBef>
                <a:spcPts val="100"/>
              </a:spcBef>
              <a:buFont typeface="Arial"/>
              <a:buChar char="•"/>
              <a:tabLst>
                <a:tab pos="240665" algn="l"/>
              </a:tabLst>
            </a:pPr>
            <a:r>
              <a:rPr sz="1700" dirty="0">
                <a:latin typeface="Calibri"/>
                <a:cs typeface="Calibri"/>
              </a:rPr>
              <a:t>So</a:t>
            </a:r>
            <a:r>
              <a:rPr sz="1700" spc="-45" dirty="0">
                <a:latin typeface="Calibri"/>
                <a:cs typeface="Calibri"/>
              </a:rPr>
              <a:t> </a:t>
            </a:r>
            <a:r>
              <a:rPr sz="1700" dirty="0">
                <a:latin typeface="Calibri"/>
                <a:cs typeface="Calibri"/>
              </a:rPr>
              <a:t>be</a:t>
            </a:r>
            <a:r>
              <a:rPr sz="1700" spc="-40" dirty="0">
                <a:latin typeface="Calibri"/>
                <a:cs typeface="Calibri"/>
              </a:rPr>
              <a:t> </a:t>
            </a:r>
            <a:r>
              <a:rPr sz="1700" dirty="0">
                <a:latin typeface="Calibri"/>
                <a:cs typeface="Calibri"/>
              </a:rPr>
              <a:t>wary</a:t>
            </a:r>
            <a:r>
              <a:rPr sz="1700" spc="-40" dirty="0">
                <a:latin typeface="Calibri"/>
                <a:cs typeface="Calibri"/>
              </a:rPr>
              <a:t> </a:t>
            </a:r>
            <a:r>
              <a:rPr sz="1700" dirty="0">
                <a:latin typeface="Calibri"/>
                <a:cs typeface="Calibri"/>
              </a:rPr>
              <a:t>of</a:t>
            </a:r>
            <a:r>
              <a:rPr sz="1700" spc="-45" dirty="0">
                <a:latin typeface="Calibri"/>
                <a:cs typeface="Calibri"/>
              </a:rPr>
              <a:t> </a:t>
            </a:r>
            <a:r>
              <a:rPr sz="1700" dirty="0">
                <a:latin typeface="Calibri"/>
                <a:cs typeface="Calibri"/>
              </a:rPr>
              <a:t>providing</a:t>
            </a:r>
            <a:r>
              <a:rPr sz="1700" spc="-45" dirty="0">
                <a:latin typeface="Calibri"/>
                <a:cs typeface="Calibri"/>
              </a:rPr>
              <a:t> </a:t>
            </a:r>
            <a:r>
              <a:rPr sz="1700" dirty="0">
                <a:latin typeface="Calibri"/>
                <a:cs typeface="Calibri"/>
              </a:rPr>
              <a:t>experts</a:t>
            </a:r>
            <a:r>
              <a:rPr sz="1700" spc="-45" dirty="0">
                <a:latin typeface="Calibri"/>
                <a:cs typeface="Calibri"/>
              </a:rPr>
              <a:t> </a:t>
            </a:r>
            <a:r>
              <a:rPr sz="1700" dirty="0">
                <a:latin typeface="Calibri"/>
                <a:cs typeface="Calibri"/>
              </a:rPr>
              <a:t>with</a:t>
            </a:r>
            <a:r>
              <a:rPr sz="1700" spc="-50" dirty="0">
                <a:latin typeface="Calibri"/>
                <a:cs typeface="Calibri"/>
              </a:rPr>
              <a:t> </a:t>
            </a:r>
            <a:r>
              <a:rPr sz="1700" dirty="0">
                <a:latin typeface="Calibri"/>
                <a:cs typeface="Calibri"/>
              </a:rPr>
              <a:t>privileged</a:t>
            </a:r>
            <a:r>
              <a:rPr sz="1700" spc="-50" dirty="0">
                <a:latin typeface="Calibri"/>
                <a:cs typeface="Calibri"/>
              </a:rPr>
              <a:t> </a:t>
            </a:r>
            <a:r>
              <a:rPr sz="1700" dirty="0">
                <a:latin typeface="Calibri"/>
                <a:cs typeface="Calibri"/>
              </a:rPr>
              <a:t>material</a:t>
            </a:r>
            <a:r>
              <a:rPr sz="1700" spc="-45" dirty="0">
                <a:latin typeface="Calibri"/>
                <a:cs typeface="Calibri"/>
              </a:rPr>
              <a:t> </a:t>
            </a:r>
            <a:r>
              <a:rPr sz="1700" dirty="0">
                <a:latin typeface="Calibri"/>
                <a:cs typeface="Calibri"/>
              </a:rPr>
              <a:t>and</a:t>
            </a:r>
            <a:r>
              <a:rPr sz="1700" spc="-50" dirty="0">
                <a:latin typeface="Calibri"/>
                <a:cs typeface="Calibri"/>
              </a:rPr>
              <a:t> </a:t>
            </a:r>
            <a:r>
              <a:rPr sz="1700" dirty="0">
                <a:latin typeface="Calibri"/>
                <a:cs typeface="Calibri"/>
              </a:rPr>
              <a:t>draft</a:t>
            </a:r>
            <a:r>
              <a:rPr sz="1700" spc="-45" dirty="0">
                <a:latin typeface="Calibri"/>
                <a:cs typeface="Calibri"/>
              </a:rPr>
              <a:t> </a:t>
            </a:r>
            <a:r>
              <a:rPr sz="1700" dirty="0">
                <a:latin typeface="Calibri"/>
                <a:cs typeface="Calibri"/>
              </a:rPr>
              <a:t>instructions</a:t>
            </a:r>
            <a:r>
              <a:rPr sz="1700" spc="-45" dirty="0">
                <a:latin typeface="Calibri"/>
                <a:cs typeface="Calibri"/>
              </a:rPr>
              <a:t> </a:t>
            </a:r>
            <a:r>
              <a:rPr sz="1700" spc="-25" dirty="0">
                <a:latin typeface="Calibri"/>
                <a:cs typeface="Calibri"/>
              </a:rPr>
              <a:t>to</a:t>
            </a:r>
            <a:endParaRPr sz="1700">
              <a:latin typeface="Calibri"/>
              <a:cs typeface="Calibr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465775" y="3209544"/>
            <a:ext cx="1536700" cy="2844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700" dirty="0">
                <a:latin typeface="Calibri"/>
                <a:cs typeface="Calibri"/>
              </a:rPr>
              <a:t>experts</a:t>
            </a:r>
            <a:r>
              <a:rPr sz="1700" spc="-40" dirty="0">
                <a:latin typeface="Calibri"/>
                <a:cs typeface="Calibri"/>
              </a:rPr>
              <a:t> </a:t>
            </a:r>
            <a:r>
              <a:rPr sz="1700" dirty="0">
                <a:latin typeface="Calibri"/>
                <a:cs typeface="Calibri"/>
              </a:rPr>
              <a:t>with</a:t>
            </a:r>
            <a:r>
              <a:rPr sz="1700" spc="-45" dirty="0">
                <a:latin typeface="Calibri"/>
                <a:cs typeface="Calibri"/>
              </a:rPr>
              <a:t> </a:t>
            </a:r>
            <a:r>
              <a:rPr sz="1700" spc="-20" dirty="0">
                <a:latin typeface="Calibri"/>
                <a:cs typeface="Calibri"/>
              </a:rPr>
              <a:t>care</a:t>
            </a:r>
            <a:endParaRPr sz="1700">
              <a:latin typeface="Calibri"/>
              <a:cs typeface="Calibri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779975" y="3500628"/>
            <a:ext cx="7203440" cy="546735"/>
          </a:xfrm>
          <a:prstGeom prst="rect">
            <a:avLst/>
          </a:prstGeom>
        </p:spPr>
        <p:txBody>
          <a:bodyPr vert="horz" wrap="square" lIns="0" tIns="100965" rIns="0" bIns="0" rtlCol="0">
            <a:spAutoFit/>
          </a:bodyPr>
          <a:lstStyle/>
          <a:p>
            <a:pPr marL="241300" marR="5080" indent="-228600">
              <a:lnSpc>
                <a:spcPct val="71000"/>
              </a:lnSpc>
              <a:spcBef>
                <a:spcPts val="795"/>
              </a:spcBef>
              <a:buFont typeface="Arial"/>
              <a:buChar char="•"/>
              <a:tabLst>
                <a:tab pos="241300" algn="l"/>
              </a:tabLst>
            </a:pPr>
            <a:r>
              <a:rPr sz="2000" dirty="0">
                <a:latin typeface="Calibri"/>
                <a:cs typeface="Calibri"/>
              </a:rPr>
              <a:t>Draft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reports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–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i="1" dirty="0">
                <a:latin typeface="Calibri"/>
                <a:cs typeface="Calibri"/>
              </a:rPr>
              <a:t>generally</a:t>
            </a:r>
            <a:r>
              <a:rPr sz="2000" i="1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thought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to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be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privileged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(</a:t>
            </a:r>
            <a:r>
              <a:rPr sz="2000" i="1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Jackson</a:t>
            </a:r>
            <a:r>
              <a:rPr sz="2000" i="1" u="sng" spc="-5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000" i="1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v</a:t>
            </a:r>
            <a:r>
              <a:rPr sz="2000" i="1" u="sng" spc="-5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000" i="1" u="sng" spc="-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Marley</a:t>
            </a:r>
            <a:r>
              <a:rPr sz="2000" i="1" u="none" spc="-10" dirty="0">
                <a:latin typeface="Calibri"/>
                <a:cs typeface="Calibri"/>
              </a:rPr>
              <a:t> </a:t>
            </a:r>
            <a:r>
              <a:rPr sz="2000" i="1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Davenport</a:t>
            </a:r>
            <a:r>
              <a:rPr sz="2000" i="1" u="sng" spc="-4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000" i="1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Ltd</a:t>
            </a:r>
            <a:r>
              <a:rPr sz="2000" i="1" u="none" spc="-50" dirty="0">
                <a:latin typeface="Calibri"/>
                <a:cs typeface="Calibri"/>
              </a:rPr>
              <a:t> </a:t>
            </a:r>
            <a:r>
              <a:rPr sz="2000" u="none" dirty="0">
                <a:latin typeface="Calibri"/>
                <a:cs typeface="Calibri"/>
              </a:rPr>
              <a:t>[2004]</a:t>
            </a:r>
            <a:r>
              <a:rPr sz="2000" u="none" spc="-50" dirty="0">
                <a:latin typeface="Calibri"/>
                <a:cs typeface="Calibri"/>
              </a:rPr>
              <a:t> </a:t>
            </a:r>
            <a:r>
              <a:rPr sz="2000" u="none" dirty="0">
                <a:latin typeface="Calibri"/>
                <a:cs typeface="Calibri"/>
              </a:rPr>
              <a:t>EWCA</a:t>
            </a:r>
            <a:r>
              <a:rPr sz="2000" u="none" spc="-40" dirty="0">
                <a:latin typeface="Calibri"/>
                <a:cs typeface="Calibri"/>
              </a:rPr>
              <a:t> </a:t>
            </a:r>
            <a:r>
              <a:rPr sz="2000" u="none" dirty="0">
                <a:latin typeface="Calibri"/>
                <a:cs typeface="Calibri"/>
              </a:rPr>
              <a:t>Civ</a:t>
            </a:r>
            <a:r>
              <a:rPr sz="2000" u="none" spc="-55" dirty="0">
                <a:latin typeface="Calibri"/>
                <a:cs typeface="Calibri"/>
              </a:rPr>
              <a:t> </a:t>
            </a:r>
            <a:r>
              <a:rPr sz="2000" u="none" spc="-10" dirty="0">
                <a:latin typeface="Calibri"/>
                <a:cs typeface="Calibri"/>
              </a:rPr>
              <a:t>1225):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237175" y="4011167"/>
            <a:ext cx="6957059" cy="2844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40665" indent="-227965">
              <a:lnSpc>
                <a:spcPct val="100000"/>
              </a:lnSpc>
              <a:spcBef>
                <a:spcPts val="100"/>
              </a:spcBef>
              <a:buFont typeface="Arial"/>
              <a:buChar char="•"/>
              <a:tabLst>
                <a:tab pos="240665" algn="l"/>
              </a:tabLst>
            </a:pPr>
            <a:r>
              <a:rPr sz="1700" dirty="0">
                <a:latin typeface="Calibri"/>
                <a:cs typeface="Calibri"/>
              </a:rPr>
              <a:t>"</a:t>
            </a:r>
            <a:r>
              <a:rPr sz="1700" i="1" dirty="0">
                <a:solidFill>
                  <a:srgbClr val="7030A0"/>
                </a:solidFill>
                <a:latin typeface="Calibri"/>
                <a:cs typeface="Calibri"/>
              </a:rPr>
              <a:t>There</a:t>
            </a:r>
            <a:r>
              <a:rPr sz="1700" i="1" spc="-40" dirty="0">
                <a:solidFill>
                  <a:srgbClr val="7030A0"/>
                </a:solidFill>
                <a:latin typeface="Calibri"/>
                <a:cs typeface="Calibri"/>
              </a:rPr>
              <a:t> </a:t>
            </a:r>
            <a:r>
              <a:rPr sz="1700" i="1" dirty="0">
                <a:solidFill>
                  <a:srgbClr val="7030A0"/>
                </a:solidFill>
                <a:latin typeface="Calibri"/>
                <a:cs typeface="Calibri"/>
              </a:rPr>
              <a:t>can</a:t>
            </a:r>
            <a:r>
              <a:rPr sz="1700" i="1" spc="-35" dirty="0">
                <a:solidFill>
                  <a:srgbClr val="7030A0"/>
                </a:solidFill>
                <a:latin typeface="Calibri"/>
                <a:cs typeface="Calibri"/>
              </a:rPr>
              <a:t> </a:t>
            </a:r>
            <a:r>
              <a:rPr sz="1700" i="1" dirty="0">
                <a:solidFill>
                  <a:srgbClr val="7030A0"/>
                </a:solidFill>
                <a:latin typeface="Calibri"/>
                <a:cs typeface="Calibri"/>
              </a:rPr>
              <a:t>be</a:t>
            </a:r>
            <a:r>
              <a:rPr sz="1700" i="1" spc="-35" dirty="0">
                <a:solidFill>
                  <a:srgbClr val="7030A0"/>
                </a:solidFill>
                <a:latin typeface="Calibri"/>
                <a:cs typeface="Calibri"/>
              </a:rPr>
              <a:t> </a:t>
            </a:r>
            <a:r>
              <a:rPr sz="1700" i="1" dirty="0">
                <a:solidFill>
                  <a:srgbClr val="7030A0"/>
                </a:solidFill>
                <a:latin typeface="Calibri"/>
                <a:cs typeface="Calibri"/>
              </a:rPr>
              <a:t>no</a:t>
            </a:r>
            <a:r>
              <a:rPr sz="1700" i="1" spc="-30" dirty="0">
                <a:solidFill>
                  <a:srgbClr val="7030A0"/>
                </a:solidFill>
                <a:latin typeface="Calibri"/>
                <a:cs typeface="Calibri"/>
              </a:rPr>
              <a:t> </a:t>
            </a:r>
            <a:r>
              <a:rPr sz="1700" i="1" dirty="0">
                <a:solidFill>
                  <a:srgbClr val="7030A0"/>
                </a:solidFill>
                <a:latin typeface="Calibri"/>
                <a:cs typeface="Calibri"/>
              </a:rPr>
              <a:t>doubt</a:t>
            </a:r>
            <a:r>
              <a:rPr sz="1700" i="1" spc="-30" dirty="0">
                <a:solidFill>
                  <a:srgbClr val="7030A0"/>
                </a:solidFill>
                <a:latin typeface="Calibri"/>
                <a:cs typeface="Calibri"/>
              </a:rPr>
              <a:t> </a:t>
            </a:r>
            <a:r>
              <a:rPr sz="1700" i="1" dirty="0">
                <a:solidFill>
                  <a:srgbClr val="7030A0"/>
                </a:solidFill>
                <a:latin typeface="Calibri"/>
                <a:cs typeface="Calibri"/>
              </a:rPr>
              <a:t>that,</a:t>
            </a:r>
            <a:r>
              <a:rPr sz="1700" i="1" spc="-35" dirty="0">
                <a:solidFill>
                  <a:srgbClr val="7030A0"/>
                </a:solidFill>
                <a:latin typeface="Calibri"/>
                <a:cs typeface="Calibri"/>
              </a:rPr>
              <a:t> </a:t>
            </a:r>
            <a:r>
              <a:rPr sz="1700" i="1" dirty="0">
                <a:solidFill>
                  <a:srgbClr val="7030A0"/>
                </a:solidFill>
                <a:latin typeface="Calibri"/>
                <a:cs typeface="Calibri"/>
              </a:rPr>
              <a:t>if</a:t>
            </a:r>
            <a:r>
              <a:rPr sz="1700" i="1" spc="-35" dirty="0">
                <a:solidFill>
                  <a:srgbClr val="7030A0"/>
                </a:solidFill>
                <a:latin typeface="Calibri"/>
                <a:cs typeface="Calibri"/>
              </a:rPr>
              <a:t> </a:t>
            </a:r>
            <a:r>
              <a:rPr sz="1700" i="1" dirty="0">
                <a:solidFill>
                  <a:srgbClr val="7030A0"/>
                </a:solidFill>
                <a:latin typeface="Calibri"/>
                <a:cs typeface="Calibri"/>
              </a:rPr>
              <a:t>an</a:t>
            </a:r>
            <a:r>
              <a:rPr sz="1700" i="1" spc="-35" dirty="0">
                <a:solidFill>
                  <a:srgbClr val="7030A0"/>
                </a:solidFill>
                <a:latin typeface="Calibri"/>
                <a:cs typeface="Calibri"/>
              </a:rPr>
              <a:t> </a:t>
            </a:r>
            <a:r>
              <a:rPr sz="1700" i="1" dirty="0">
                <a:solidFill>
                  <a:srgbClr val="7030A0"/>
                </a:solidFill>
                <a:latin typeface="Calibri"/>
                <a:cs typeface="Calibri"/>
              </a:rPr>
              <a:t>expert</a:t>
            </a:r>
            <a:r>
              <a:rPr sz="1700" i="1" spc="-30" dirty="0">
                <a:solidFill>
                  <a:srgbClr val="7030A0"/>
                </a:solidFill>
                <a:latin typeface="Calibri"/>
                <a:cs typeface="Calibri"/>
              </a:rPr>
              <a:t> </a:t>
            </a:r>
            <a:r>
              <a:rPr sz="1700" i="1" dirty="0">
                <a:solidFill>
                  <a:srgbClr val="7030A0"/>
                </a:solidFill>
                <a:latin typeface="Calibri"/>
                <a:cs typeface="Calibri"/>
              </a:rPr>
              <a:t>makes</a:t>
            </a:r>
            <a:r>
              <a:rPr sz="1700" i="1" spc="-35" dirty="0">
                <a:solidFill>
                  <a:srgbClr val="7030A0"/>
                </a:solidFill>
                <a:latin typeface="Calibri"/>
                <a:cs typeface="Calibri"/>
              </a:rPr>
              <a:t> </a:t>
            </a:r>
            <a:r>
              <a:rPr sz="1700" i="1" dirty="0">
                <a:solidFill>
                  <a:srgbClr val="7030A0"/>
                </a:solidFill>
                <a:latin typeface="Calibri"/>
                <a:cs typeface="Calibri"/>
              </a:rPr>
              <a:t>a</a:t>
            </a:r>
            <a:r>
              <a:rPr sz="1700" i="1" spc="-35" dirty="0">
                <a:solidFill>
                  <a:srgbClr val="7030A0"/>
                </a:solidFill>
                <a:latin typeface="Calibri"/>
                <a:cs typeface="Calibri"/>
              </a:rPr>
              <a:t> </a:t>
            </a:r>
            <a:r>
              <a:rPr sz="1700" i="1" dirty="0">
                <a:solidFill>
                  <a:srgbClr val="7030A0"/>
                </a:solidFill>
                <a:latin typeface="Calibri"/>
                <a:cs typeface="Calibri"/>
              </a:rPr>
              <a:t>report</a:t>
            </a:r>
            <a:r>
              <a:rPr sz="1700" i="1" spc="-30" dirty="0">
                <a:solidFill>
                  <a:srgbClr val="7030A0"/>
                </a:solidFill>
                <a:latin typeface="Calibri"/>
                <a:cs typeface="Calibri"/>
              </a:rPr>
              <a:t> </a:t>
            </a:r>
            <a:r>
              <a:rPr sz="1700" i="1" dirty="0">
                <a:solidFill>
                  <a:srgbClr val="7030A0"/>
                </a:solidFill>
                <a:latin typeface="Calibri"/>
                <a:cs typeface="Calibri"/>
              </a:rPr>
              <a:t>for</a:t>
            </a:r>
            <a:r>
              <a:rPr sz="1700" i="1" spc="-30" dirty="0">
                <a:solidFill>
                  <a:srgbClr val="7030A0"/>
                </a:solidFill>
                <a:latin typeface="Calibri"/>
                <a:cs typeface="Calibri"/>
              </a:rPr>
              <a:t> </a:t>
            </a:r>
            <a:r>
              <a:rPr sz="1700" i="1" dirty="0">
                <a:solidFill>
                  <a:srgbClr val="7030A0"/>
                </a:solidFill>
                <a:latin typeface="Calibri"/>
                <a:cs typeface="Calibri"/>
              </a:rPr>
              <a:t>the</a:t>
            </a:r>
            <a:r>
              <a:rPr sz="1700" i="1" spc="-40" dirty="0">
                <a:solidFill>
                  <a:srgbClr val="7030A0"/>
                </a:solidFill>
                <a:latin typeface="Calibri"/>
                <a:cs typeface="Calibri"/>
              </a:rPr>
              <a:t> </a:t>
            </a:r>
            <a:r>
              <a:rPr sz="1700" i="1" dirty="0">
                <a:solidFill>
                  <a:srgbClr val="7030A0"/>
                </a:solidFill>
                <a:latin typeface="Calibri"/>
                <a:cs typeface="Calibri"/>
              </a:rPr>
              <a:t>purpose</a:t>
            </a:r>
            <a:r>
              <a:rPr sz="1700" i="1" spc="-35" dirty="0">
                <a:solidFill>
                  <a:srgbClr val="7030A0"/>
                </a:solidFill>
                <a:latin typeface="Calibri"/>
                <a:cs typeface="Calibri"/>
              </a:rPr>
              <a:t> </a:t>
            </a:r>
            <a:r>
              <a:rPr sz="1700" i="1" dirty="0">
                <a:solidFill>
                  <a:srgbClr val="7030A0"/>
                </a:solidFill>
                <a:latin typeface="Calibri"/>
                <a:cs typeface="Calibri"/>
              </a:rPr>
              <a:t>of</a:t>
            </a:r>
            <a:r>
              <a:rPr sz="1700" i="1" spc="-30" dirty="0">
                <a:solidFill>
                  <a:srgbClr val="7030A0"/>
                </a:solidFill>
                <a:latin typeface="Calibri"/>
                <a:cs typeface="Calibri"/>
              </a:rPr>
              <a:t> </a:t>
            </a:r>
            <a:r>
              <a:rPr sz="1700" i="1" spc="-50" dirty="0">
                <a:solidFill>
                  <a:srgbClr val="7030A0"/>
                </a:solidFill>
                <a:latin typeface="Calibri"/>
                <a:cs typeface="Calibri"/>
              </a:rPr>
              <a:t>a</a:t>
            </a:r>
            <a:endParaRPr sz="1700">
              <a:latin typeface="Calibri"/>
              <a:cs typeface="Calibri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1465775" y="4187952"/>
            <a:ext cx="6344285" cy="2844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700" i="1" dirty="0">
                <a:solidFill>
                  <a:srgbClr val="7030A0"/>
                </a:solidFill>
                <a:latin typeface="Calibri"/>
                <a:cs typeface="Calibri"/>
              </a:rPr>
              <a:t>party's</a:t>
            </a:r>
            <a:r>
              <a:rPr sz="1700" i="1" spc="-40" dirty="0">
                <a:solidFill>
                  <a:srgbClr val="7030A0"/>
                </a:solidFill>
                <a:latin typeface="Calibri"/>
                <a:cs typeface="Calibri"/>
              </a:rPr>
              <a:t> </a:t>
            </a:r>
            <a:r>
              <a:rPr sz="1700" i="1" dirty="0">
                <a:solidFill>
                  <a:srgbClr val="7030A0"/>
                </a:solidFill>
                <a:latin typeface="Calibri"/>
                <a:cs typeface="Calibri"/>
              </a:rPr>
              <a:t>legal</a:t>
            </a:r>
            <a:r>
              <a:rPr sz="1700" i="1" spc="-35" dirty="0">
                <a:solidFill>
                  <a:srgbClr val="7030A0"/>
                </a:solidFill>
                <a:latin typeface="Calibri"/>
                <a:cs typeface="Calibri"/>
              </a:rPr>
              <a:t> </a:t>
            </a:r>
            <a:r>
              <a:rPr sz="1700" i="1" dirty="0">
                <a:solidFill>
                  <a:srgbClr val="7030A0"/>
                </a:solidFill>
                <a:latin typeface="Calibri"/>
                <a:cs typeface="Calibri"/>
              </a:rPr>
              <a:t>advisers</a:t>
            </a:r>
            <a:r>
              <a:rPr sz="1700" i="1" spc="-40" dirty="0">
                <a:solidFill>
                  <a:srgbClr val="7030A0"/>
                </a:solidFill>
                <a:latin typeface="Calibri"/>
                <a:cs typeface="Calibri"/>
              </a:rPr>
              <a:t> </a:t>
            </a:r>
            <a:r>
              <a:rPr sz="1700" i="1" dirty="0">
                <a:solidFill>
                  <a:srgbClr val="7030A0"/>
                </a:solidFill>
                <a:latin typeface="Calibri"/>
                <a:cs typeface="Calibri"/>
              </a:rPr>
              <a:t>being</a:t>
            </a:r>
            <a:r>
              <a:rPr sz="1700" i="1" spc="-35" dirty="0">
                <a:solidFill>
                  <a:srgbClr val="7030A0"/>
                </a:solidFill>
                <a:latin typeface="Calibri"/>
                <a:cs typeface="Calibri"/>
              </a:rPr>
              <a:t> </a:t>
            </a:r>
            <a:r>
              <a:rPr sz="1700" i="1" dirty="0">
                <a:solidFill>
                  <a:srgbClr val="7030A0"/>
                </a:solidFill>
                <a:latin typeface="Calibri"/>
                <a:cs typeface="Calibri"/>
              </a:rPr>
              <a:t>able</a:t>
            </a:r>
            <a:r>
              <a:rPr sz="1700" i="1" spc="-35" dirty="0">
                <a:solidFill>
                  <a:srgbClr val="7030A0"/>
                </a:solidFill>
                <a:latin typeface="Calibri"/>
                <a:cs typeface="Calibri"/>
              </a:rPr>
              <a:t> </a:t>
            </a:r>
            <a:r>
              <a:rPr sz="1700" i="1" dirty="0">
                <a:solidFill>
                  <a:srgbClr val="7030A0"/>
                </a:solidFill>
                <a:latin typeface="Calibri"/>
                <a:cs typeface="Calibri"/>
              </a:rPr>
              <a:t>to</a:t>
            </a:r>
            <a:r>
              <a:rPr sz="1700" i="1" spc="-35" dirty="0">
                <a:solidFill>
                  <a:srgbClr val="7030A0"/>
                </a:solidFill>
                <a:latin typeface="Calibri"/>
                <a:cs typeface="Calibri"/>
              </a:rPr>
              <a:t> </a:t>
            </a:r>
            <a:r>
              <a:rPr sz="1700" i="1" dirty="0">
                <a:solidFill>
                  <a:srgbClr val="7030A0"/>
                </a:solidFill>
                <a:latin typeface="Calibri"/>
                <a:cs typeface="Calibri"/>
              </a:rPr>
              <a:t>give</a:t>
            </a:r>
            <a:r>
              <a:rPr sz="1700" i="1" spc="-35" dirty="0">
                <a:solidFill>
                  <a:srgbClr val="7030A0"/>
                </a:solidFill>
                <a:latin typeface="Calibri"/>
                <a:cs typeface="Calibri"/>
              </a:rPr>
              <a:t> </a:t>
            </a:r>
            <a:r>
              <a:rPr sz="1700" i="1" dirty="0">
                <a:solidFill>
                  <a:srgbClr val="7030A0"/>
                </a:solidFill>
                <a:latin typeface="Calibri"/>
                <a:cs typeface="Calibri"/>
              </a:rPr>
              <a:t>legal</a:t>
            </a:r>
            <a:r>
              <a:rPr sz="1700" i="1" spc="-40" dirty="0">
                <a:solidFill>
                  <a:srgbClr val="7030A0"/>
                </a:solidFill>
                <a:latin typeface="Calibri"/>
                <a:cs typeface="Calibri"/>
              </a:rPr>
              <a:t> </a:t>
            </a:r>
            <a:r>
              <a:rPr sz="1700" i="1" dirty="0">
                <a:solidFill>
                  <a:srgbClr val="7030A0"/>
                </a:solidFill>
                <a:latin typeface="Calibri"/>
                <a:cs typeface="Calibri"/>
              </a:rPr>
              <a:t>advice</a:t>
            </a:r>
            <a:r>
              <a:rPr sz="1700" i="1" spc="-35" dirty="0">
                <a:solidFill>
                  <a:srgbClr val="7030A0"/>
                </a:solidFill>
                <a:latin typeface="Calibri"/>
                <a:cs typeface="Calibri"/>
              </a:rPr>
              <a:t> </a:t>
            </a:r>
            <a:r>
              <a:rPr sz="1700" i="1" dirty="0">
                <a:solidFill>
                  <a:srgbClr val="7030A0"/>
                </a:solidFill>
                <a:latin typeface="Calibri"/>
                <a:cs typeface="Calibri"/>
              </a:rPr>
              <a:t>to</a:t>
            </a:r>
            <a:r>
              <a:rPr sz="1700" i="1" spc="-35" dirty="0">
                <a:solidFill>
                  <a:srgbClr val="7030A0"/>
                </a:solidFill>
                <a:latin typeface="Calibri"/>
                <a:cs typeface="Calibri"/>
              </a:rPr>
              <a:t> </a:t>
            </a:r>
            <a:r>
              <a:rPr sz="1700" i="1" dirty="0">
                <a:solidFill>
                  <a:srgbClr val="7030A0"/>
                </a:solidFill>
                <a:latin typeface="Calibri"/>
                <a:cs typeface="Calibri"/>
              </a:rPr>
              <a:t>their</a:t>
            </a:r>
            <a:r>
              <a:rPr sz="1700" i="1" spc="-30" dirty="0">
                <a:solidFill>
                  <a:srgbClr val="7030A0"/>
                </a:solidFill>
                <a:latin typeface="Calibri"/>
                <a:cs typeface="Calibri"/>
              </a:rPr>
              <a:t> </a:t>
            </a:r>
            <a:r>
              <a:rPr sz="1700" i="1" dirty="0">
                <a:solidFill>
                  <a:srgbClr val="7030A0"/>
                </a:solidFill>
                <a:latin typeface="Calibri"/>
                <a:cs typeface="Calibri"/>
              </a:rPr>
              <a:t>client,</a:t>
            </a:r>
            <a:r>
              <a:rPr sz="1700" i="1" spc="-40" dirty="0">
                <a:solidFill>
                  <a:srgbClr val="7030A0"/>
                </a:solidFill>
                <a:latin typeface="Calibri"/>
                <a:cs typeface="Calibri"/>
              </a:rPr>
              <a:t> </a:t>
            </a:r>
            <a:r>
              <a:rPr sz="1700" i="1" dirty="0">
                <a:solidFill>
                  <a:srgbClr val="7030A0"/>
                </a:solidFill>
                <a:latin typeface="Calibri"/>
                <a:cs typeface="Calibri"/>
              </a:rPr>
              <a:t>or</a:t>
            </a:r>
            <a:r>
              <a:rPr sz="1700" i="1" spc="-30" dirty="0">
                <a:solidFill>
                  <a:srgbClr val="7030A0"/>
                </a:solidFill>
                <a:latin typeface="Calibri"/>
                <a:cs typeface="Calibri"/>
              </a:rPr>
              <a:t> </a:t>
            </a:r>
            <a:r>
              <a:rPr sz="1700" i="1" spc="-25" dirty="0">
                <a:solidFill>
                  <a:srgbClr val="7030A0"/>
                </a:solidFill>
                <a:latin typeface="Calibri"/>
                <a:cs typeface="Calibri"/>
              </a:rPr>
              <a:t>for</a:t>
            </a:r>
            <a:endParaRPr sz="1700">
              <a:latin typeface="Calibri"/>
              <a:cs typeface="Calibri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1465775" y="4364735"/>
            <a:ext cx="7053580" cy="476884"/>
          </a:xfrm>
          <a:prstGeom prst="rect">
            <a:avLst/>
          </a:prstGeom>
        </p:spPr>
        <p:txBody>
          <a:bodyPr vert="horz" wrap="square" lIns="0" tIns="79375" rIns="0" bIns="0" rtlCol="0">
            <a:spAutoFit/>
          </a:bodyPr>
          <a:lstStyle/>
          <a:p>
            <a:pPr marL="12700" marR="5080">
              <a:lnSpc>
                <a:spcPct val="74100"/>
              </a:lnSpc>
              <a:spcBef>
                <a:spcPts val="625"/>
              </a:spcBef>
            </a:pPr>
            <a:r>
              <a:rPr sz="1700" i="1" dirty="0">
                <a:solidFill>
                  <a:srgbClr val="7030A0"/>
                </a:solidFill>
                <a:latin typeface="Calibri"/>
                <a:cs typeface="Calibri"/>
              </a:rPr>
              <a:t>discussion</a:t>
            </a:r>
            <a:r>
              <a:rPr sz="1700" i="1" spc="-30" dirty="0">
                <a:solidFill>
                  <a:srgbClr val="7030A0"/>
                </a:solidFill>
                <a:latin typeface="Calibri"/>
                <a:cs typeface="Calibri"/>
              </a:rPr>
              <a:t> </a:t>
            </a:r>
            <a:r>
              <a:rPr sz="1700" i="1" dirty="0">
                <a:solidFill>
                  <a:srgbClr val="7030A0"/>
                </a:solidFill>
                <a:latin typeface="Calibri"/>
                <a:cs typeface="Calibri"/>
              </a:rPr>
              <a:t>in</a:t>
            </a:r>
            <a:r>
              <a:rPr sz="1700" i="1" spc="-30" dirty="0">
                <a:solidFill>
                  <a:srgbClr val="7030A0"/>
                </a:solidFill>
                <a:latin typeface="Calibri"/>
                <a:cs typeface="Calibri"/>
              </a:rPr>
              <a:t> </a:t>
            </a:r>
            <a:r>
              <a:rPr sz="1700" i="1" dirty="0">
                <a:solidFill>
                  <a:srgbClr val="7030A0"/>
                </a:solidFill>
                <a:latin typeface="Calibri"/>
                <a:cs typeface="Calibri"/>
              </a:rPr>
              <a:t>a</a:t>
            </a:r>
            <a:r>
              <a:rPr sz="1700" i="1" spc="-25" dirty="0">
                <a:solidFill>
                  <a:srgbClr val="7030A0"/>
                </a:solidFill>
                <a:latin typeface="Calibri"/>
                <a:cs typeface="Calibri"/>
              </a:rPr>
              <a:t> </a:t>
            </a:r>
            <a:r>
              <a:rPr sz="1700" i="1" spc="-10" dirty="0">
                <a:solidFill>
                  <a:srgbClr val="7030A0"/>
                </a:solidFill>
                <a:latin typeface="Calibri"/>
                <a:cs typeface="Calibri"/>
              </a:rPr>
              <a:t>conference</a:t>
            </a:r>
            <a:r>
              <a:rPr sz="1700" i="1" spc="-30" dirty="0">
                <a:solidFill>
                  <a:srgbClr val="7030A0"/>
                </a:solidFill>
                <a:latin typeface="Calibri"/>
                <a:cs typeface="Calibri"/>
              </a:rPr>
              <a:t> </a:t>
            </a:r>
            <a:r>
              <a:rPr sz="1700" i="1" dirty="0">
                <a:solidFill>
                  <a:srgbClr val="7030A0"/>
                </a:solidFill>
                <a:latin typeface="Calibri"/>
                <a:cs typeface="Calibri"/>
              </a:rPr>
              <a:t>of</a:t>
            </a:r>
            <a:r>
              <a:rPr sz="1700" i="1" spc="-20" dirty="0">
                <a:solidFill>
                  <a:srgbClr val="7030A0"/>
                </a:solidFill>
                <a:latin typeface="Calibri"/>
                <a:cs typeface="Calibri"/>
              </a:rPr>
              <a:t> </a:t>
            </a:r>
            <a:r>
              <a:rPr sz="1700" i="1" dirty="0">
                <a:solidFill>
                  <a:srgbClr val="7030A0"/>
                </a:solidFill>
                <a:latin typeface="Calibri"/>
                <a:cs typeface="Calibri"/>
              </a:rPr>
              <a:t>a</a:t>
            </a:r>
            <a:r>
              <a:rPr sz="1700" i="1" spc="-30" dirty="0">
                <a:solidFill>
                  <a:srgbClr val="7030A0"/>
                </a:solidFill>
                <a:latin typeface="Calibri"/>
                <a:cs typeface="Calibri"/>
              </a:rPr>
              <a:t> </a:t>
            </a:r>
            <a:r>
              <a:rPr sz="1700" i="1" dirty="0">
                <a:solidFill>
                  <a:srgbClr val="7030A0"/>
                </a:solidFill>
                <a:latin typeface="Calibri"/>
                <a:cs typeface="Calibri"/>
              </a:rPr>
              <a:t>party's</a:t>
            </a:r>
            <a:r>
              <a:rPr sz="1700" i="1" spc="-25" dirty="0">
                <a:solidFill>
                  <a:srgbClr val="7030A0"/>
                </a:solidFill>
                <a:latin typeface="Calibri"/>
                <a:cs typeface="Calibri"/>
              </a:rPr>
              <a:t> </a:t>
            </a:r>
            <a:r>
              <a:rPr sz="1700" i="1" dirty="0">
                <a:solidFill>
                  <a:srgbClr val="7030A0"/>
                </a:solidFill>
                <a:latin typeface="Calibri"/>
                <a:cs typeface="Calibri"/>
              </a:rPr>
              <a:t>legal</a:t>
            </a:r>
            <a:r>
              <a:rPr sz="1700" i="1" spc="-30" dirty="0">
                <a:solidFill>
                  <a:srgbClr val="7030A0"/>
                </a:solidFill>
                <a:latin typeface="Calibri"/>
                <a:cs typeface="Calibri"/>
              </a:rPr>
              <a:t> </a:t>
            </a:r>
            <a:r>
              <a:rPr sz="1700" i="1" dirty="0">
                <a:solidFill>
                  <a:srgbClr val="7030A0"/>
                </a:solidFill>
                <a:latin typeface="Calibri"/>
                <a:cs typeface="Calibri"/>
              </a:rPr>
              <a:t>advisers,</a:t>
            </a:r>
            <a:r>
              <a:rPr sz="1700" i="1" spc="-25" dirty="0">
                <a:solidFill>
                  <a:srgbClr val="7030A0"/>
                </a:solidFill>
                <a:latin typeface="Calibri"/>
                <a:cs typeface="Calibri"/>
              </a:rPr>
              <a:t> </a:t>
            </a:r>
            <a:r>
              <a:rPr sz="1700" i="1" dirty="0">
                <a:solidFill>
                  <a:srgbClr val="7030A0"/>
                </a:solidFill>
                <a:latin typeface="Calibri"/>
                <a:cs typeface="Calibri"/>
              </a:rPr>
              <a:t>such</a:t>
            </a:r>
            <a:r>
              <a:rPr sz="1700" i="1" spc="-30" dirty="0">
                <a:solidFill>
                  <a:srgbClr val="7030A0"/>
                </a:solidFill>
                <a:latin typeface="Calibri"/>
                <a:cs typeface="Calibri"/>
              </a:rPr>
              <a:t> </a:t>
            </a:r>
            <a:r>
              <a:rPr sz="1700" i="1" dirty="0">
                <a:solidFill>
                  <a:srgbClr val="7030A0"/>
                </a:solidFill>
                <a:latin typeface="Calibri"/>
                <a:cs typeface="Calibri"/>
              </a:rPr>
              <a:t>a</a:t>
            </a:r>
            <a:r>
              <a:rPr sz="1700" i="1" spc="-25" dirty="0">
                <a:solidFill>
                  <a:srgbClr val="7030A0"/>
                </a:solidFill>
                <a:latin typeface="Calibri"/>
                <a:cs typeface="Calibri"/>
              </a:rPr>
              <a:t> </a:t>
            </a:r>
            <a:r>
              <a:rPr sz="1700" i="1" dirty="0">
                <a:solidFill>
                  <a:srgbClr val="7030A0"/>
                </a:solidFill>
                <a:latin typeface="Calibri"/>
                <a:cs typeface="Calibri"/>
              </a:rPr>
              <a:t>report</a:t>
            </a:r>
            <a:r>
              <a:rPr sz="1700" i="1" spc="-25" dirty="0">
                <a:solidFill>
                  <a:srgbClr val="7030A0"/>
                </a:solidFill>
                <a:latin typeface="Calibri"/>
                <a:cs typeface="Calibri"/>
              </a:rPr>
              <a:t> </a:t>
            </a:r>
            <a:r>
              <a:rPr sz="1700" i="1" dirty="0">
                <a:solidFill>
                  <a:srgbClr val="7030A0"/>
                </a:solidFill>
                <a:latin typeface="Calibri"/>
                <a:cs typeface="Calibri"/>
              </a:rPr>
              <a:t>is</a:t>
            </a:r>
            <a:r>
              <a:rPr sz="1700" i="1" spc="-25" dirty="0">
                <a:solidFill>
                  <a:srgbClr val="7030A0"/>
                </a:solidFill>
                <a:latin typeface="Calibri"/>
                <a:cs typeface="Calibri"/>
              </a:rPr>
              <a:t> </a:t>
            </a:r>
            <a:r>
              <a:rPr sz="1700" i="1" dirty="0">
                <a:solidFill>
                  <a:srgbClr val="7030A0"/>
                </a:solidFill>
                <a:latin typeface="Calibri"/>
                <a:cs typeface="Calibri"/>
              </a:rPr>
              <a:t>the</a:t>
            </a:r>
            <a:r>
              <a:rPr sz="1700" i="1" spc="-30" dirty="0">
                <a:solidFill>
                  <a:srgbClr val="7030A0"/>
                </a:solidFill>
                <a:latin typeface="Calibri"/>
                <a:cs typeface="Calibri"/>
              </a:rPr>
              <a:t> </a:t>
            </a:r>
            <a:r>
              <a:rPr sz="1700" i="1" spc="-10" dirty="0">
                <a:solidFill>
                  <a:srgbClr val="7030A0"/>
                </a:solidFill>
                <a:latin typeface="Calibri"/>
                <a:cs typeface="Calibri"/>
              </a:rPr>
              <a:t>subject </a:t>
            </a:r>
            <a:r>
              <a:rPr sz="1700" i="1" dirty="0">
                <a:solidFill>
                  <a:srgbClr val="7030A0"/>
                </a:solidFill>
                <a:latin typeface="Calibri"/>
                <a:cs typeface="Calibri"/>
              </a:rPr>
              <a:t>matter</a:t>
            </a:r>
            <a:r>
              <a:rPr sz="1700" i="1" spc="-35" dirty="0">
                <a:solidFill>
                  <a:srgbClr val="7030A0"/>
                </a:solidFill>
                <a:latin typeface="Calibri"/>
                <a:cs typeface="Calibri"/>
              </a:rPr>
              <a:t> </a:t>
            </a:r>
            <a:r>
              <a:rPr sz="1700" i="1" dirty="0">
                <a:solidFill>
                  <a:srgbClr val="7030A0"/>
                </a:solidFill>
                <a:latin typeface="Calibri"/>
                <a:cs typeface="Calibri"/>
              </a:rPr>
              <a:t>of</a:t>
            </a:r>
            <a:r>
              <a:rPr sz="1700" i="1" spc="-25" dirty="0">
                <a:solidFill>
                  <a:srgbClr val="7030A0"/>
                </a:solidFill>
                <a:latin typeface="Calibri"/>
                <a:cs typeface="Calibri"/>
              </a:rPr>
              <a:t> </a:t>
            </a:r>
            <a:r>
              <a:rPr sz="1700" i="1" dirty="0">
                <a:solidFill>
                  <a:srgbClr val="7030A0"/>
                </a:solidFill>
                <a:latin typeface="Calibri"/>
                <a:cs typeface="Calibri"/>
              </a:rPr>
              <a:t>litigation</a:t>
            </a:r>
            <a:r>
              <a:rPr sz="1700" i="1" spc="-30" dirty="0">
                <a:solidFill>
                  <a:srgbClr val="7030A0"/>
                </a:solidFill>
                <a:latin typeface="Calibri"/>
                <a:cs typeface="Calibri"/>
              </a:rPr>
              <a:t> </a:t>
            </a:r>
            <a:r>
              <a:rPr sz="1700" i="1" dirty="0">
                <a:solidFill>
                  <a:srgbClr val="7030A0"/>
                </a:solidFill>
                <a:latin typeface="Calibri"/>
                <a:cs typeface="Calibri"/>
              </a:rPr>
              <a:t>privilege</a:t>
            </a:r>
            <a:r>
              <a:rPr sz="1700" i="1" spc="-40" dirty="0">
                <a:solidFill>
                  <a:srgbClr val="7030A0"/>
                </a:solidFill>
                <a:latin typeface="Calibri"/>
                <a:cs typeface="Calibri"/>
              </a:rPr>
              <a:t> </a:t>
            </a:r>
            <a:r>
              <a:rPr sz="1700" i="1" dirty="0">
                <a:solidFill>
                  <a:srgbClr val="7030A0"/>
                </a:solidFill>
                <a:latin typeface="Calibri"/>
                <a:cs typeface="Calibri"/>
              </a:rPr>
              <a:t>at</a:t>
            </a:r>
            <a:r>
              <a:rPr sz="1700" i="1" spc="-30" dirty="0">
                <a:solidFill>
                  <a:srgbClr val="7030A0"/>
                </a:solidFill>
                <a:latin typeface="Calibri"/>
                <a:cs typeface="Calibri"/>
              </a:rPr>
              <a:t> </a:t>
            </a:r>
            <a:r>
              <a:rPr sz="1700" i="1" dirty="0">
                <a:solidFill>
                  <a:srgbClr val="7030A0"/>
                </a:solidFill>
                <a:latin typeface="Calibri"/>
                <a:cs typeface="Calibri"/>
              </a:rPr>
              <a:t>the</a:t>
            </a:r>
            <a:r>
              <a:rPr sz="1700" i="1" spc="-35" dirty="0">
                <a:solidFill>
                  <a:srgbClr val="7030A0"/>
                </a:solidFill>
                <a:latin typeface="Calibri"/>
                <a:cs typeface="Calibri"/>
              </a:rPr>
              <a:t> </a:t>
            </a:r>
            <a:r>
              <a:rPr sz="1700" i="1" dirty="0">
                <a:solidFill>
                  <a:srgbClr val="7030A0"/>
                </a:solidFill>
                <a:latin typeface="Calibri"/>
                <a:cs typeface="Calibri"/>
              </a:rPr>
              <a:t>time</a:t>
            </a:r>
            <a:r>
              <a:rPr sz="1700" i="1" spc="-35" dirty="0">
                <a:solidFill>
                  <a:srgbClr val="7030A0"/>
                </a:solidFill>
                <a:latin typeface="Calibri"/>
                <a:cs typeface="Calibri"/>
              </a:rPr>
              <a:t> </a:t>
            </a:r>
            <a:r>
              <a:rPr sz="1700" i="1" dirty="0">
                <a:solidFill>
                  <a:srgbClr val="7030A0"/>
                </a:solidFill>
                <a:latin typeface="Calibri"/>
                <a:cs typeface="Calibri"/>
              </a:rPr>
              <a:t>it</a:t>
            </a:r>
            <a:r>
              <a:rPr sz="1700" i="1" spc="-35" dirty="0">
                <a:solidFill>
                  <a:srgbClr val="7030A0"/>
                </a:solidFill>
                <a:latin typeface="Calibri"/>
                <a:cs typeface="Calibri"/>
              </a:rPr>
              <a:t> </a:t>
            </a:r>
            <a:r>
              <a:rPr sz="1700" i="1" dirty="0">
                <a:solidFill>
                  <a:srgbClr val="7030A0"/>
                </a:solidFill>
                <a:latin typeface="Calibri"/>
                <a:cs typeface="Calibri"/>
              </a:rPr>
              <a:t>is</a:t>
            </a:r>
            <a:r>
              <a:rPr sz="1700" i="1" spc="-30" dirty="0">
                <a:solidFill>
                  <a:srgbClr val="7030A0"/>
                </a:solidFill>
                <a:latin typeface="Calibri"/>
                <a:cs typeface="Calibri"/>
              </a:rPr>
              <a:t> </a:t>
            </a:r>
            <a:r>
              <a:rPr sz="1700" i="1" dirty="0">
                <a:solidFill>
                  <a:srgbClr val="7030A0"/>
                </a:solidFill>
                <a:latin typeface="Calibri"/>
                <a:cs typeface="Calibri"/>
              </a:rPr>
              <a:t>made.</a:t>
            </a:r>
            <a:r>
              <a:rPr sz="1700" i="1" spc="-40" dirty="0">
                <a:solidFill>
                  <a:srgbClr val="7030A0"/>
                </a:solidFill>
                <a:latin typeface="Calibri"/>
                <a:cs typeface="Calibri"/>
              </a:rPr>
              <a:t> </a:t>
            </a:r>
            <a:r>
              <a:rPr sz="1700" i="1" dirty="0">
                <a:solidFill>
                  <a:srgbClr val="7030A0"/>
                </a:solidFill>
                <a:latin typeface="Calibri"/>
                <a:cs typeface="Calibri"/>
              </a:rPr>
              <a:t>It</a:t>
            </a:r>
            <a:r>
              <a:rPr sz="1700" i="1" spc="-30" dirty="0">
                <a:solidFill>
                  <a:srgbClr val="7030A0"/>
                </a:solidFill>
                <a:latin typeface="Calibri"/>
                <a:cs typeface="Calibri"/>
              </a:rPr>
              <a:t> </a:t>
            </a:r>
            <a:r>
              <a:rPr sz="1700" i="1" dirty="0">
                <a:solidFill>
                  <a:srgbClr val="7030A0"/>
                </a:solidFill>
                <a:latin typeface="Calibri"/>
                <a:cs typeface="Calibri"/>
              </a:rPr>
              <a:t>has</a:t>
            </a:r>
            <a:r>
              <a:rPr sz="1700" i="1" spc="-35" dirty="0">
                <a:solidFill>
                  <a:srgbClr val="7030A0"/>
                </a:solidFill>
                <a:latin typeface="Calibri"/>
                <a:cs typeface="Calibri"/>
              </a:rPr>
              <a:t> </a:t>
            </a:r>
            <a:r>
              <a:rPr sz="1700" i="1" dirty="0">
                <a:solidFill>
                  <a:srgbClr val="7030A0"/>
                </a:solidFill>
                <a:latin typeface="Calibri"/>
                <a:cs typeface="Calibri"/>
              </a:rPr>
              <a:t>come</a:t>
            </a:r>
            <a:r>
              <a:rPr sz="1700" i="1" spc="-35" dirty="0">
                <a:solidFill>
                  <a:srgbClr val="7030A0"/>
                </a:solidFill>
                <a:latin typeface="Calibri"/>
                <a:cs typeface="Calibri"/>
              </a:rPr>
              <a:t> </a:t>
            </a:r>
            <a:r>
              <a:rPr sz="1700" i="1" dirty="0">
                <a:solidFill>
                  <a:srgbClr val="7030A0"/>
                </a:solidFill>
                <a:latin typeface="Calibri"/>
                <a:cs typeface="Calibri"/>
              </a:rPr>
              <a:t>into</a:t>
            </a:r>
            <a:r>
              <a:rPr sz="1700" i="1" spc="-30" dirty="0">
                <a:solidFill>
                  <a:srgbClr val="7030A0"/>
                </a:solidFill>
                <a:latin typeface="Calibri"/>
                <a:cs typeface="Calibri"/>
              </a:rPr>
              <a:t> </a:t>
            </a:r>
            <a:r>
              <a:rPr sz="1700" i="1" spc="-10" dirty="0">
                <a:solidFill>
                  <a:srgbClr val="7030A0"/>
                </a:solidFill>
                <a:latin typeface="Calibri"/>
                <a:cs typeface="Calibri"/>
              </a:rPr>
              <a:t>existence</a:t>
            </a:r>
            <a:r>
              <a:rPr sz="1700" i="1" spc="-35" dirty="0">
                <a:solidFill>
                  <a:srgbClr val="7030A0"/>
                </a:solidFill>
                <a:latin typeface="Calibri"/>
                <a:cs typeface="Calibri"/>
              </a:rPr>
              <a:t> </a:t>
            </a:r>
            <a:r>
              <a:rPr sz="1700" i="1" spc="-25" dirty="0">
                <a:solidFill>
                  <a:srgbClr val="7030A0"/>
                </a:solidFill>
                <a:latin typeface="Calibri"/>
                <a:cs typeface="Calibri"/>
              </a:rPr>
              <a:t>for</a:t>
            </a:r>
            <a:endParaRPr sz="1700">
              <a:latin typeface="Calibri"/>
              <a:cs typeface="Calibri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465775" y="4733544"/>
            <a:ext cx="6315710" cy="2844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700" i="1" dirty="0">
                <a:solidFill>
                  <a:srgbClr val="7030A0"/>
                </a:solidFill>
                <a:latin typeface="Calibri"/>
                <a:cs typeface="Calibri"/>
              </a:rPr>
              <a:t>the</a:t>
            </a:r>
            <a:r>
              <a:rPr sz="1700" i="1" spc="-40" dirty="0">
                <a:solidFill>
                  <a:srgbClr val="7030A0"/>
                </a:solidFill>
                <a:latin typeface="Calibri"/>
                <a:cs typeface="Calibri"/>
              </a:rPr>
              <a:t> </a:t>
            </a:r>
            <a:r>
              <a:rPr sz="1700" i="1" dirty="0">
                <a:solidFill>
                  <a:srgbClr val="7030A0"/>
                </a:solidFill>
                <a:latin typeface="Calibri"/>
                <a:cs typeface="Calibri"/>
              </a:rPr>
              <a:t>purposes</a:t>
            </a:r>
            <a:r>
              <a:rPr sz="1700" i="1" spc="-40" dirty="0">
                <a:solidFill>
                  <a:srgbClr val="7030A0"/>
                </a:solidFill>
                <a:latin typeface="Calibri"/>
                <a:cs typeface="Calibri"/>
              </a:rPr>
              <a:t> </a:t>
            </a:r>
            <a:r>
              <a:rPr sz="1700" i="1" dirty="0">
                <a:solidFill>
                  <a:srgbClr val="7030A0"/>
                </a:solidFill>
                <a:latin typeface="Calibri"/>
                <a:cs typeface="Calibri"/>
              </a:rPr>
              <a:t>of</a:t>
            </a:r>
            <a:r>
              <a:rPr sz="1700" i="1" spc="-30" dirty="0">
                <a:solidFill>
                  <a:srgbClr val="7030A0"/>
                </a:solidFill>
                <a:latin typeface="Calibri"/>
                <a:cs typeface="Calibri"/>
              </a:rPr>
              <a:t> </a:t>
            </a:r>
            <a:r>
              <a:rPr sz="1700" i="1" dirty="0">
                <a:solidFill>
                  <a:srgbClr val="7030A0"/>
                </a:solidFill>
                <a:latin typeface="Calibri"/>
                <a:cs typeface="Calibri"/>
              </a:rPr>
              <a:t>litigation.</a:t>
            </a:r>
            <a:r>
              <a:rPr sz="1700" i="1" spc="-45" dirty="0">
                <a:solidFill>
                  <a:srgbClr val="7030A0"/>
                </a:solidFill>
                <a:latin typeface="Calibri"/>
                <a:cs typeface="Calibri"/>
              </a:rPr>
              <a:t> </a:t>
            </a:r>
            <a:r>
              <a:rPr sz="1700" i="1" dirty="0">
                <a:solidFill>
                  <a:srgbClr val="7030A0"/>
                </a:solidFill>
                <a:latin typeface="Calibri"/>
                <a:cs typeface="Calibri"/>
              </a:rPr>
              <a:t>It</a:t>
            </a:r>
            <a:r>
              <a:rPr sz="1700" i="1" spc="-35" dirty="0">
                <a:solidFill>
                  <a:srgbClr val="7030A0"/>
                </a:solidFill>
                <a:latin typeface="Calibri"/>
                <a:cs typeface="Calibri"/>
              </a:rPr>
              <a:t> </a:t>
            </a:r>
            <a:r>
              <a:rPr sz="1700" i="1" dirty="0">
                <a:solidFill>
                  <a:srgbClr val="7030A0"/>
                </a:solidFill>
                <a:latin typeface="Calibri"/>
                <a:cs typeface="Calibri"/>
              </a:rPr>
              <a:t>is</a:t>
            </a:r>
            <a:r>
              <a:rPr sz="1700" i="1" spc="-35" dirty="0">
                <a:solidFill>
                  <a:srgbClr val="7030A0"/>
                </a:solidFill>
                <a:latin typeface="Calibri"/>
                <a:cs typeface="Calibri"/>
              </a:rPr>
              <a:t> </a:t>
            </a:r>
            <a:r>
              <a:rPr sz="1700" i="1" dirty="0">
                <a:solidFill>
                  <a:srgbClr val="7030A0"/>
                </a:solidFill>
                <a:latin typeface="Calibri"/>
                <a:cs typeface="Calibri"/>
              </a:rPr>
              <a:t>common</a:t>
            </a:r>
            <a:r>
              <a:rPr sz="1700" i="1" spc="-40" dirty="0">
                <a:solidFill>
                  <a:srgbClr val="7030A0"/>
                </a:solidFill>
                <a:latin typeface="Calibri"/>
                <a:cs typeface="Calibri"/>
              </a:rPr>
              <a:t> </a:t>
            </a:r>
            <a:r>
              <a:rPr sz="1700" i="1" dirty="0">
                <a:solidFill>
                  <a:srgbClr val="7030A0"/>
                </a:solidFill>
                <a:latin typeface="Calibri"/>
                <a:cs typeface="Calibri"/>
              </a:rPr>
              <a:t>for</a:t>
            </a:r>
            <a:r>
              <a:rPr sz="1700" i="1" spc="-35" dirty="0">
                <a:solidFill>
                  <a:srgbClr val="7030A0"/>
                </a:solidFill>
                <a:latin typeface="Calibri"/>
                <a:cs typeface="Calibri"/>
              </a:rPr>
              <a:t> </a:t>
            </a:r>
            <a:r>
              <a:rPr sz="1700" i="1" dirty="0">
                <a:solidFill>
                  <a:srgbClr val="7030A0"/>
                </a:solidFill>
                <a:latin typeface="Calibri"/>
                <a:cs typeface="Calibri"/>
              </a:rPr>
              <a:t>drafts</a:t>
            </a:r>
            <a:r>
              <a:rPr sz="1700" i="1" spc="-40" dirty="0">
                <a:solidFill>
                  <a:srgbClr val="7030A0"/>
                </a:solidFill>
                <a:latin typeface="Calibri"/>
                <a:cs typeface="Calibri"/>
              </a:rPr>
              <a:t> </a:t>
            </a:r>
            <a:r>
              <a:rPr sz="1700" i="1" dirty="0">
                <a:solidFill>
                  <a:srgbClr val="7030A0"/>
                </a:solidFill>
                <a:latin typeface="Calibri"/>
                <a:cs typeface="Calibri"/>
              </a:rPr>
              <a:t>of</a:t>
            </a:r>
            <a:r>
              <a:rPr sz="1700" i="1" spc="-30" dirty="0">
                <a:solidFill>
                  <a:srgbClr val="7030A0"/>
                </a:solidFill>
                <a:latin typeface="Calibri"/>
                <a:cs typeface="Calibri"/>
              </a:rPr>
              <a:t> </a:t>
            </a:r>
            <a:r>
              <a:rPr sz="1700" i="1" dirty="0">
                <a:solidFill>
                  <a:srgbClr val="7030A0"/>
                </a:solidFill>
                <a:latin typeface="Calibri"/>
                <a:cs typeface="Calibri"/>
              </a:rPr>
              <a:t>expert</a:t>
            </a:r>
            <a:r>
              <a:rPr sz="1700" i="1" spc="-35" dirty="0">
                <a:solidFill>
                  <a:srgbClr val="7030A0"/>
                </a:solidFill>
                <a:latin typeface="Calibri"/>
                <a:cs typeface="Calibri"/>
              </a:rPr>
              <a:t> </a:t>
            </a:r>
            <a:r>
              <a:rPr sz="1700" i="1" dirty="0">
                <a:solidFill>
                  <a:srgbClr val="7030A0"/>
                </a:solidFill>
                <a:latin typeface="Calibri"/>
                <a:cs typeface="Calibri"/>
              </a:rPr>
              <a:t>reports</a:t>
            </a:r>
            <a:r>
              <a:rPr sz="1700" i="1" spc="-40" dirty="0">
                <a:solidFill>
                  <a:srgbClr val="7030A0"/>
                </a:solidFill>
                <a:latin typeface="Calibri"/>
                <a:cs typeface="Calibri"/>
              </a:rPr>
              <a:t> </a:t>
            </a:r>
            <a:r>
              <a:rPr sz="1700" i="1" dirty="0">
                <a:solidFill>
                  <a:srgbClr val="7030A0"/>
                </a:solidFill>
                <a:latin typeface="Calibri"/>
                <a:cs typeface="Calibri"/>
              </a:rPr>
              <a:t>to</a:t>
            </a:r>
            <a:r>
              <a:rPr sz="1700" i="1" spc="-30" dirty="0">
                <a:solidFill>
                  <a:srgbClr val="7030A0"/>
                </a:solidFill>
                <a:latin typeface="Calibri"/>
                <a:cs typeface="Calibri"/>
              </a:rPr>
              <a:t> </a:t>
            </a:r>
            <a:r>
              <a:rPr sz="1700" i="1" spc="-25" dirty="0">
                <a:solidFill>
                  <a:srgbClr val="7030A0"/>
                </a:solidFill>
                <a:latin typeface="Calibri"/>
                <a:cs typeface="Calibri"/>
              </a:rPr>
              <a:t>be</a:t>
            </a:r>
            <a:endParaRPr sz="1700">
              <a:latin typeface="Calibri"/>
              <a:cs typeface="Calibri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1465775" y="4910328"/>
            <a:ext cx="7141209" cy="476884"/>
          </a:xfrm>
          <a:prstGeom prst="rect">
            <a:avLst/>
          </a:prstGeom>
        </p:spPr>
        <p:txBody>
          <a:bodyPr vert="horz" wrap="square" lIns="0" tIns="79375" rIns="0" bIns="0" rtlCol="0">
            <a:spAutoFit/>
          </a:bodyPr>
          <a:lstStyle/>
          <a:p>
            <a:pPr marL="12700" marR="5080">
              <a:lnSpc>
                <a:spcPct val="74100"/>
              </a:lnSpc>
              <a:spcBef>
                <a:spcPts val="625"/>
              </a:spcBef>
            </a:pPr>
            <a:r>
              <a:rPr sz="1700" i="1" dirty="0">
                <a:solidFill>
                  <a:srgbClr val="7030A0"/>
                </a:solidFill>
                <a:latin typeface="Calibri"/>
                <a:cs typeface="Calibri"/>
              </a:rPr>
              <a:t>circulated</a:t>
            </a:r>
            <a:r>
              <a:rPr sz="1700" i="1" spc="-40" dirty="0">
                <a:solidFill>
                  <a:srgbClr val="7030A0"/>
                </a:solidFill>
                <a:latin typeface="Calibri"/>
                <a:cs typeface="Calibri"/>
              </a:rPr>
              <a:t> </a:t>
            </a:r>
            <a:r>
              <a:rPr sz="1700" i="1" dirty="0">
                <a:solidFill>
                  <a:srgbClr val="7030A0"/>
                </a:solidFill>
                <a:latin typeface="Calibri"/>
                <a:cs typeface="Calibri"/>
              </a:rPr>
              <a:t>among</a:t>
            </a:r>
            <a:r>
              <a:rPr sz="1700" i="1" spc="-40" dirty="0">
                <a:solidFill>
                  <a:srgbClr val="7030A0"/>
                </a:solidFill>
                <a:latin typeface="Calibri"/>
                <a:cs typeface="Calibri"/>
              </a:rPr>
              <a:t> </a:t>
            </a:r>
            <a:r>
              <a:rPr sz="1700" i="1" dirty="0">
                <a:solidFill>
                  <a:srgbClr val="7030A0"/>
                </a:solidFill>
                <a:latin typeface="Calibri"/>
                <a:cs typeface="Calibri"/>
              </a:rPr>
              <a:t>a</a:t>
            </a:r>
            <a:r>
              <a:rPr sz="1700" i="1" spc="-35" dirty="0">
                <a:solidFill>
                  <a:srgbClr val="7030A0"/>
                </a:solidFill>
                <a:latin typeface="Calibri"/>
                <a:cs typeface="Calibri"/>
              </a:rPr>
              <a:t> </a:t>
            </a:r>
            <a:r>
              <a:rPr sz="1700" i="1" dirty="0">
                <a:solidFill>
                  <a:srgbClr val="7030A0"/>
                </a:solidFill>
                <a:latin typeface="Calibri"/>
                <a:cs typeface="Calibri"/>
              </a:rPr>
              <a:t>party's</a:t>
            </a:r>
            <a:r>
              <a:rPr sz="1700" i="1" spc="-40" dirty="0">
                <a:solidFill>
                  <a:srgbClr val="7030A0"/>
                </a:solidFill>
                <a:latin typeface="Calibri"/>
                <a:cs typeface="Calibri"/>
              </a:rPr>
              <a:t> </a:t>
            </a:r>
            <a:r>
              <a:rPr sz="1700" i="1" dirty="0">
                <a:solidFill>
                  <a:srgbClr val="7030A0"/>
                </a:solidFill>
                <a:latin typeface="Calibri"/>
                <a:cs typeface="Calibri"/>
              </a:rPr>
              <a:t>advisers</a:t>
            </a:r>
            <a:r>
              <a:rPr sz="1700" i="1" spc="-40" dirty="0">
                <a:solidFill>
                  <a:srgbClr val="7030A0"/>
                </a:solidFill>
                <a:latin typeface="Calibri"/>
                <a:cs typeface="Calibri"/>
              </a:rPr>
              <a:t> </a:t>
            </a:r>
            <a:r>
              <a:rPr sz="1700" i="1" dirty="0">
                <a:solidFill>
                  <a:srgbClr val="7030A0"/>
                </a:solidFill>
                <a:latin typeface="Calibri"/>
                <a:cs typeface="Calibri"/>
              </a:rPr>
              <a:t>before</a:t>
            </a:r>
            <a:r>
              <a:rPr sz="1700" i="1" spc="-40" dirty="0">
                <a:solidFill>
                  <a:srgbClr val="7030A0"/>
                </a:solidFill>
                <a:latin typeface="Calibri"/>
                <a:cs typeface="Calibri"/>
              </a:rPr>
              <a:t> </a:t>
            </a:r>
            <a:r>
              <a:rPr sz="1700" i="1" dirty="0">
                <a:solidFill>
                  <a:srgbClr val="7030A0"/>
                </a:solidFill>
                <a:latin typeface="Calibri"/>
                <a:cs typeface="Calibri"/>
              </a:rPr>
              <a:t>a</a:t>
            </a:r>
            <a:r>
              <a:rPr sz="1700" i="1" spc="-40" dirty="0">
                <a:solidFill>
                  <a:srgbClr val="7030A0"/>
                </a:solidFill>
                <a:latin typeface="Calibri"/>
                <a:cs typeface="Calibri"/>
              </a:rPr>
              <a:t> </a:t>
            </a:r>
            <a:r>
              <a:rPr sz="1700" i="1" dirty="0">
                <a:solidFill>
                  <a:srgbClr val="7030A0"/>
                </a:solidFill>
                <a:latin typeface="Calibri"/>
                <a:cs typeface="Calibri"/>
              </a:rPr>
              <a:t>final</a:t>
            </a:r>
            <a:r>
              <a:rPr sz="1700" i="1" spc="-40" dirty="0">
                <a:solidFill>
                  <a:srgbClr val="7030A0"/>
                </a:solidFill>
                <a:latin typeface="Calibri"/>
                <a:cs typeface="Calibri"/>
              </a:rPr>
              <a:t> </a:t>
            </a:r>
            <a:r>
              <a:rPr sz="1700" i="1" dirty="0">
                <a:solidFill>
                  <a:srgbClr val="7030A0"/>
                </a:solidFill>
                <a:latin typeface="Calibri"/>
                <a:cs typeface="Calibri"/>
              </a:rPr>
              <a:t>report</a:t>
            </a:r>
            <a:r>
              <a:rPr sz="1700" i="1" spc="-40" dirty="0">
                <a:solidFill>
                  <a:srgbClr val="7030A0"/>
                </a:solidFill>
                <a:latin typeface="Calibri"/>
                <a:cs typeface="Calibri"/>
              </a:rPr>
              <a:t> </a:t>
            </a:r>
            <a:r>
              <a:rPr sz="1700" i="1" dirty="0">
                <a:solidFill>
                  <a:srgbClr val="7030A0"/>
                </a:solidFill>
                <a:latin typeface="Calibri"/>
                <a:cs typeface="Calibri"/>
              </a:rPr>
              <a:t>is</a:t>
            </a:r>
            <a:r>
              <a:rPr sz="1700" i="1" spc="-40" dirty="0">
                <a:solidFill>
                  <a:srgbClr val="7030A0"/>
                </a:solidFill>
                <a:latin typeface="Calibri"/>
                <a:cs typeface="Calibri"/>
              </a:rPr>
              <a:t> </a:t>
            </a:r>
            <a:r>
              <a:rPr sz="1700" i="1" dirty="0">
                <a:solidFill>
                  <a:srgbClr val="7030A0"/>
                </a:solidFill>
                <a:latin typeface="Calibri"/>
                <a:cs typeface="Calibri"/>
              </a:rPr>
              <a:t>prepared</a:t>
            </a:r>
            <a:r>
              <a:rPr sz="1700" i="1" spc="-35" dirty="0">
                <a:solidFill>
                  <a:srgbClr val="7030A0"/>
                </a:solidFill>
                <a:latin typeface="Calibri"/>
                <a:cs typeface="Calibri"/>
              </a:rPr>
              <a:t> </a:t>
            </a:r>
            <a:r>
              <a:rPr sz="1700" i="1" dirty="0">
                <a:solidFill>
                  <a:srgbClr val="7030A0"/>
                </a:solidFill>
                <a:latin typeface="Calibri"/>
                <a:cs typeface="Calibri"/>
              </a:rPr>
              <a:t>for</a:t>
            </a:r>
            <a:r>
              <a:rPr sz="1700" i="1" spc="-40" dirty="0">
                <a:solidFill>
                  <a:srgbClr val="7030A0"/>
                </a:solidFill>
                <a:latin typeface="Calibri"/>
                <a:cs typeface="Calibri"/>
              </a:rPr>
              <a:t> </a:t>
            </a:r>
            <a:r>
              <a:rPr sz="1700" i="1" spc="-10" dirty="0">
                <a:solidFill>
                  <a:srgbClr val="7030A0"/>
                </a:solidFill>
                <a:latin typeface="Calibri"/>
                <a:cs typeface="Calibri"/>
              </a:rPr>
              <a:t>exchange </a:t>
            </a:r>
            <a:r>
              <a:rPr sz="1700" i="1" dirty="0">
                <a:solidFill>
                  <a:srgbClr val="7030A0"/>
                </a:solidFill>
                <a:latin typeface="Calibri"/>
                <a:cs typeface="Calibri"/>
              </a:rPr>
              <a:t>with</a:t>
            </a:r>
            <a:r>
              <a:rPr sz="1700" i="1" spc="-25" dirty="0">
                <a:solidFill>
                  <a:srgbClr val="7030A0"/>
                </a:solidFill>
                <a:latin typeface="Calibri"/>
                <a:cs typeface="Calibri"/>
              </a:rPr>
              <a:t> </a:t>
            </a:r>
            <a:r>
              <a:rPr sz="1700" i="1" dirty="0">
                <a:solidFill>
                  <a:srgbClr val="7030A0"/>
                </a:solidFill>
                <a:latin typeface="Calibri"/>
                <a:cs typeface="Calibri"/>
              </a:rPr>
              <a:t>the</a:t>
            </a:r>
            <a:r>
              <a:rPr sz="1700" i="1" spc="-30" dirty="0">
                <a:solidFill>
                  <a:srgbClr val="7030A0"/>
                </a:solidFill>
                <a:latin typeface="Calibri"/>
                <a:cs typeface="Calibri"/>
              </a:rPr>
              <a:t> </a:t>
            </a:r>
            <a:r>
              <a:rPr sz="1700" i="1" dirty="0">
                <a:solidFill>
                  <a:srgbClr val="7030A0"/>
                </a:solidFill>
                <a:latin typeface="Calibri"/>
                <a:cs typeface="Calibri"/>
              </a:rPr>
              <a:t>other</a:t>
            </a:r>
            <a:r>
              <a:rPr sz="1700" i="1" spc="-25" dirty="0">
                <a:solidFill>
                  <a:srgbClr val="7030A0"/>
                </a:solidFill>
                <a:latin typeface="Calibri"/>
                <a:cs typeface="Calibri"/>
              </a:rPr>
              <a:t> </a:t>
            </a:r>
            <a:r>
              <a:rPr sz="1700" i="1" dirty="0">
                <a:solidFill>
                  <a:srgbClr val="7030A0"/>
                </a:solidFill>
                <a:latin typeface="Calibri"/>
                <a:cs typeface="Calibri"/>
              </a:rPr>
              <a:t>side.</a:t>
            </a:r>
            <a:r>
              <a:rPr sz="1700" i="1" spc="-30" dirty="0">
                <a:solidFill>
                  <a:srgbClr val="7030A0"/>
                </a:solidFill>
                <a:latin typeface="Calibri"/>
                <a:cs typeface="Calibri"/>
              </a:rPr>
              <a:t> </a:t>
            </a:r>
            <a:r>
              <a:rPr sz="1700" i="1" dirty="0">
                <a:solidFill>
                  <a:srgbClr val="7030A0"/>
                </a:solidFill>
                <a:latin typeface="Calibri"/>
                <a:cs typeface="Calibri"/>
              </a:rPr>
              <a:t>Such</a:t>
            </a:r>
            <a:r>
              <a:rPr sz="1700" i="1" spc="-25" dirty="0">
                <a:solidFill>
                  <a:srgbClr val="7030A0"/>
                </a:solidFill>
                <a:latin typeface="Calibri"/>
                <a:cs typeface="Calibri"/>
              </a:rPr>
              <a:t> </a:t>
            </a:r>
            <a:r>
              <a:rPr sz="1700" i="1" dirty="0">
                <a:solidFill>
                  <a:srgbClr val="7030A0"/>
                </a:solidFill>
                <a:latin typeface="Calibri"/>
                <a:cs typeface="Calibri"/>
              </a:rPr>
              <a:t>initial</a:t>
            </a:r>
            <a:r>
              <a:rPr sz="1700" i="1" spc="-30" dirty="0">
                <a:solidFill>
                  <a:srgbClr val="7030A0"/>
                </a:solidFill>
                <a:latin typeface="Calibri"/>
                <a:cs typeface="Calibri"/>
              </a:rPr>
              <a:t> </a:t>
            </a:r>
            <a:r>
              <a:rPr sz="1700" i="1" dirty="0">
                <a:solidFill>
                  <a:srgbClr val="7030A0"/>
                </a:solidFill>
                <a:latin typeface="Calibri"/>
                <a:cs typeface="Calibri"/>
              </a:rPr>
              <a:t>reports</a:t>
            </a:r>
            <a:r>
              <a:rPr sz="1700" i="1" spc="-20" dirty="0">
                <a:solidFill>
                  <a:srgbClr val="7030A0"/>
                </a:solidFill>
                <a:latin typeface="Calibri"/>
                <a:cs typeface="Calibri"/>
              </a:rPr>
              <a:t> </a:t>
            </a:r>
            <a:r>
              <a:rPr sz="1700" i="1" dirty="0">
                <a:solidFill>
                  <a:srgbClr val="7030A0"/>
                </a:solidFill>
                <a:latin typeface="Calibri"/>
                <a:cs typeface="Calibri"/>
              </a:rPr>
              <a:t>are</a:t>
            </a:r>
            <a:r>
              <a:rPr sz="1700" i="1" spc="-30" dirty="0">
                <a:solidFill>
                  <a:srgbClr val="7030A0"/>
                </a:solidFill>
                <a:latin typeface="Calibri"/>
                <a:cs typeface="Calibri"/>
              </a:rPr>
              <a:t> </a:t>
            </a:r>
            <a:r>
              <a:rPr sz="1700" i="1" spc="-20" dirty="0">
                <a:solidFill>
                  <a:srgbClr val="7030A0"/>
                </a:solidFill>
                <a:latin typeface="Calibri"/>
                <a:cs typeface="Calibri"/>
              </a:rPr>
              <a:t>privileged</a:t>
            </a:r>
            <a:r>
              <a:rPr sz="1700" spc="-20" dirty="0">
                <a:latin typeface="Calibri"/>
                <a:cs typeface="Calibri"/>
              </a:rPr>
              <a:t>.”</a:t>
            </a:r>
            <a:r>
              <a:rPr sz="1700" spc="-30" dirty="0">
                <a:latin typeface="Calibri"/>
                <a:cs typeface="Calibri"/>
              </a:rPr>
              <a:t> </a:t>
            </a:r>
            <a:r>
              <a:rPr sz="1700" dirty="0">
                <a:latin typeface="Calibri"/>
                <a:cs typeface="Calibri"/>
              </a:rPr>
              <a:t>(Longmore</a:t>
            </a:r>
            <a:r>
              <a:rPr sz="1700" spc="-25" dirty="0">
                <a:latin typeface="Calibri"/>
                <a:cs typeface="Calibri"/>
              </a:rPr>
              <a:t> </a:t>
            </a:r>
            <a:r>
              <a:rPr sz="1700" dirty="0">
                <a:latin typeface="Calibri"/>
                <a:cs typeface="Calibri"/>
              </a:rPr>
              <a:t>LJ</a:t>
            </a:r>
            <a:r>
              <a:rPr sz="1700" spc="-30" dirty="0">
                <a:latin typeface="Calibri"/>
                <a:cs typeface="Calibri"/>
              </a:rPr>
              <a:t> </a:t>
            </a:r>
            <a:r>
              <a:rPr sz="1700" dirty="0">
                <a:latin typeface="Calibri"/>
                <a:cs typeface="Calibri"/>
              </a:rPr>
              <a:t>at</a:t>
            </a:r>
            <a:r>
              <a:rPr sz="1700" spc="-25" dirty="0">
                <a:latin typeface="Calibri"/>
                <a:cs typeface="Calibri"/>
              </a:rPr>
              <a:t> </a:t>
            </a:r>
            <a:r>
              <a:rPr sz="1700" dirty="0">
                <a:latin typeface="Calibri"/>
                <a:cs typeface="Calibri"/>
              </a:rPr>
              <a:t>para.</a:t>
            </a:r>
            <a:r>
              <a:rPr sz="1700" spc="-35" dirty="0">
                <a:latin typeface="Calibri"/>
                <a:cs typeface="Calibri"/>
              </a:rPr>
              <a:t> </a:t>
            </a:r>
            <a:r>
              <a:rPr sz="1700" spc="-25" dirty="0">
                <a:latin typeface="Calibri"/>
                <a:cs typeface="Calibri"/>
              </a:rPr>
              <a:t>13)</a:t>
            </a:r>
            <a:endParaRPr sz="17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14452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i="0" u="none" dirty="0">
                <a:latin typeface="Calibri"/>
                <a:cs typeface="Calibri"/>
              </a:rPr>
              <a:t>Privilege</a:t>
            </a:r>
            <a:r>
              <a:rPr i="0" u="none" spc="-114" dirty="0">
                <a:latin typeface="Calibri"/>
                <a:cs typeface="Calibri"/>
              </a:rPr>
              <a:t> </a:t>
            </a:r>
            <a:r>
              <a:rPr i="0" u="none" dirty="0">
                <a:latin typeface="Calibri"/>
                <a:cs typeface="Calibri"/>
              </a:rPr>
              <a:t>and</a:t>
            </a:r>
            <a:r>
              <a:rPr i="0" u="none" spc="-110" dirty="0">
                <a:latin typeface="Calibri"/>
                <a:cs typeface="Calibri"/>
              </a:rPr>
              <a:t> </a:t>
            </a:r>
            <a:r>
              <a:rPr i="0" u="none" dirty="0">
                <a:latin typeface="Calibri"/>
                <a:cs typeface="Calibri"/>
              </a:rPr>
              <a:t>expert</a:t>
            </a:r>
            <a:r>
              <a:rPr i="0" u="none" spc="-110" dirty="0">
                <a:latin typeface="Calibri"/>
                <a:cs typeface="Calibri"/>
              </a:rPr>
              <a:t> </a:t>
            </a:r>
            <a:r>
              <a:rPr i="0" u="none" spc="-10" dirty="0">
                <a:latin typeface="Calibri"/>
                <a:cs typeface="Calibri"/>
              </a:rPr>
              <a:t>evidence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41300" indent="-228600">
              <a:lnSpc>
                <a:spcPts val="3105"/>
              </a:lnSpc>
              <a:spcBef>
                <a:spcPts val="100"/>
              </a:spcBef>
              <a:buFont typeface="Arial"/>
              <a:buChar char="•"/>
              <a:tabLst>
                <a:tab pos="241300" algn="l"/>
              </a:tabLst>
            </a:pPr>
            <a:r>
              <a:rPr dirty="0"/>
              <a:t>Substituting</a:t>
            </a:r>
            <a:r>
              <a:rPr spc="-90" dirty="0"/>
              <a:t> </a:t>
            </a:r>
            <a:r>
              <a:rPr dirty="0"/>
              <a:t>experts</a:t>
            </a:r>
            <a:r>
              <a:rPr spc="-95" dirty="0"/>
              <a:t> </a:t>
            </a:r>
            <a:r>
              <a:rPr dirty="0"/>
              <a:t>and</a:t>
            </a:r>
            <a:r>
              <a:rPr spc="-95" dirty="0"/>
              <a:t> </a:t>
            </a:r>
            <a:r>
              <a:rPr spc="-10" dirty="0"/>
              <a:t>“expert</a:t>
            </a:r>
            <a:r>
              <a:rPr spc="-90" dirty="0"/>
              <a:t> </a:t>
            </a:r>
            <a:r>
              <a:rPr spc="-10" dirty="0"/>
              <a:t>shopping”:</a:t>
            </a:r>
          </a:p>
          <a:p>
            <a:pPr marL="697865" marR="5080" lvl="1" indent="-228600">
              <a:lnSpc>
                <a:spcPct val="80100"/>
              </a:lnSpc>
              <a:spcBef>
                <a:spcPts val="509"/>
              </a:spcBef>
              <a:buFont typeface="Arial"/>
              <a:buChar char="•"/>
              <a:tabLst>
                <a:tab pos="697865" algn="l"/>
              </a:tabLst>
            </a:pPr>
            <a:r>
              <a:rPr sz="2200" dirty="0">
                <a:latin typeface="Calibri"/>
                <a:cs typeface="Calibri"/>
              </a:rPr>
              <a:t>"</a:t>
            </a:r>
            <a:r>
              <a:rPr sz="2200" i="1" dirty="0">
                <a:solidFill>
                  <a:srgbClr val="7030A0"/>
                </a:solidFill>
                <a:latin typeface="Calibri"/>
                <a:cs typeface="Calibri"/>
              </a:rPr>
              <a:t>Parties</a:t>
            </a:r>
            <a:r>
              <a:rPr sz="2200" i="1" spc="-55" dirty="0">
                <a:solidFill>
                  <a:srgbClr val="7030A0"/>
                </a:solidFill>
                <a:latin typeface="Calibri"/>
                <a:cs typeface="Calibri"/>
              </a:rPr>
              <a:t> </a:t>
            </a:r>
            <a:r>
              <a:rPr sz="2200" i="1" dirty="0">
                <a:solidFill>
                  <a:srgbClr val="7030A0"/>
                </a:solidFill>
                <a:latin typeface="Calibri"/>
                <a:cs typeface="Calibri"/>
              </a:rPr>
              <a:t>should</a:t>
            </a:r>
            <a:r>
              <a:rPr sz="2200" i="1" spc="-50" dirty="0">
                <a:solidFill>
                  <a:srgbClr val="7030A0"/>
                </a:solidFill>
                <a:latin typeface="Calibri"/>
                <a:cs typeface="Calibri"/>
              </a:rPr>
              <a:t> </a:t>
            </a:r>
            <a:r>
              <a:rPr sz="2200" i="1" dirty="0">
                <a:solidFill>
                  <a:srgbClr val="7030A0"/>
                </a:solidFill>
                <a:latin typeface="Calibri"/>
                <a:cs typeface="Calibri"/>
              </a:rPr>
              <a:t>be</a:t>
            </a:r>
            <a:r>
              <a:rPr sz="2200" i="1" spc="-50" dirty="0">
                <a:solidFill>
                  <a:srgbClr val="7030A0"/>
                </a:solidFill>
                <a:latin typeface="Calibri"/>
                <a:cs typeface="Calibri"/>
              </a:rPr>
              <a:t> </a:t>
            </a:r>
            <a:r>
              <a:rPr sz="2200" i="1" dirty="0">
                <a:solidFill>
                  <a:srgbClr val="7030A0"/>
                </a:solidFill>
                <a:latin typeface="Calibri"/>
                <a:cs typeface="Calibri"/>
              </a:rPr>
              <a:t>aware</a:t>
            </a:r>
            <a:r>
              <a:rPr sz="2200" i="1" spc="-50" dirty="0">
                <a:solidFill>
                  <a:srgbClr val="7030A0"/>
                </a:solidFill>
                <a:latin typeface="Calibri"/>
                <a:cs typeface="Calibri"/>
              </a:rPr>
              <a:t> </a:t>
            </a:r>
            <a:r>
              <a:rPr sz="2200" i="1" dirty="0">
                <a:solidFill>
                  <a:srgbClr val="7030A0"/>
                </a:solidFill>
                <a:latin typeface="Calibri"/>
                <a:cs typeface="Calibri"/>
              </a:rPr>
              <a:t>that</a:t>
            </a:r>
            <a:r>
              <a:rPr sz="2200" i="1" spc="-45" dirty="0">
                <a:solidFill>
                  <a:srgbClr val="7030A0"/>
                </a:solidFill>
                <a:latin typeface="Calibri"/>
                <a:cs typeface="Calibri"/>
              </a:rPr>
              <a:t> </a:t>
            </a:r>
            <a:r>
              <a:rPr sz="2200" i="1" dirty="0">
                <a:solidFill>
                  <a:srgbClr val="7030A0"/>
                </a:solidFill>
                <a:latin typeface="Calibri"/>
                <a:cs typeface="Calibri"/>
              </a:rPr>
              <a:t>the</a:t>
            </a:r>
            <a:r>
              <a:rPr sz="2200" i="1" spc="-50" dirty="0">
                <a:solidFill>
                  <a:srgbClr val="7030A0"/>
                </a:solidFill>
                <a:latin typeface="Calibri"/>
                <a:cs typeface="Calibri"/>
              </a:rPr>
              <a:t> </a:t>
            </a:r>
            <a:r>
              <a:rPr sz="2200" i="1" dirty="0">
                <a:solidFill>
                  <a:srgbClr val="7030A0"/>
                </a:solidFill>
                <a:latin typeface="Calibri"/>
                <a:cs typeface="Calibri"/>
              </a:rPr>
              <a:t>court</a:t>
            </a:r>
            <a:r>
              <a:rPr sz="2200" i="1" spc="-45" dirty="0">
                <a:solidFill>
                  <a:srgbClr val="7030A0"/>
                </a:solidFill>
                <a:latin typeface="Calibri"/>
                <a:cs typeface="Calibri"/>
              </a:rPr>
              <a:t> </a:t>
            </a:r>
            <a:r>
              <a:rPr sz="2200" i="1" dirty="0">
                <a:solidFill>
                  <a:srgbClr val="7030A0"/>
                </a:solidFill>
                <a:latin typeface="Calibri"/>
                <a:cs typeface="Calibri"/>
              </a:rPr>
              <a:t>discourages</a:t>
            </a:r>
            <a:r>
              <a:rPr sz="2200" i="1" spc="-55" dirty="0">
                <a:solidFill>
                  <a:srgbClr val="7030A0"/>
                </a:solidFill>
                <a:latin typeface="Calibri"/>
                <a:cs typeface="Calibri"/>
              </a:rPr>
              <a:t> </a:t>
            </a:r>
            <a:r>
              <a:rPr sz="2200" i="1" spc="-25" dirty="0">
                <a:solidFill>
                  <a:srgbClr val="7030A0"/>
                </a:solidFill>
                <a:latin typeface="Calibri"/>
                <a:cs typeface="Calibri"/>
              </a:rPr>
              <a:t>the </a:t>
            </a:r>
            <a:r>
              <a:rPr sz="2200" i="1" dirty="0">
                <a:solidFill>
                  <a:srgbClr val="7030A0"/>
                </a:solidFill>
                <a:latin typeface="Calibri"/>
                <a:cs typeface="Calibri"/>
              </a:rPr>
              <a:t>practice</a:t>
            </a:r>
            <a:r>
              <a:rPr sz="2200" i="1" spc="-45" dirty="0">
                <a:solidFill>
                  <a:srgbClr val="7030A0"/>
                </a:solidFill>
                <a:latin typeface="Calibri"/>
                <a:cs typeface="Calibri"/>
              </a:rPr>
              <a:t> </a:t>
            </a:r>
            <a:r>
              <a:rPr sz="2200" i="1" dirty="0">
                <a:solidFill>
                  <a:srgbClr val="7030A0"/>
                </a:solidFill>
                <a:latin typeface="Calibri"/>
                <a:cs typeface="Calibri"/>
              </a:rPr>
              <a:t>of</a:t>
            </a:r>
            <a:r>
              <a:rPr sz="2200" i="1" spc="-35" dirty="0">
                <a:solidFill>
                  <a:srgbClr val="7030A0"/>
                </a:solidFill>
                <a:latin typeface="Calibri"/>
                <a:cs typeface="Calibri"/>
              </a:rPr>
              <a:t> </a:t>
            </a:r>
            <a:r>
              <a:rPr sz="2200" i="1" spc="-10" dirty="0">
                <a:solidFill>
                  <a:srgbClr val="7030A0"/>
                </a:solidFill>
                <a:latin typeface="Calibri"/>
                <a:cs typeface="Calibri"/>
              </a:rPr>
              <a:t>‘expert</a:t>
            </a:r>
            <a:r>
              <a:rPr sz="2200" i="1" spc="-40" dirty="0">
                <a:solidFill>
                  <a:srgbClr val="7030A0"/>
                </a:solidFill>
                <a:latin typeface="Calibri"/>
                <a:cs typeface="Calibri"/>
              </a:rPr>
              <a:t> </a:t>
            </a:r>
            <a:r>
              <a:rPr sz="2200" i="1" spc="-25" dirty="0">
                <a:solidFill>
                  <a:srgbClr val="7030A0"/>
                </a:solidFill>
                <a:latin typeface="Calibri"/>
                <a:cs typeface="Calibri"/>
              </a:rPr>
              <a:t>shopping’,</a:t>
            </a:r>
            <a:r>
              <a:rPr sz="2200" i="1" spc="-40" dirty="0">
                <a:solidFill>
                  <a:srgbClr val="7030A0"/>
                </a:solidFill>
                <a:latin typeface="Calibri"/>
                <a:cs typeface="Calibri"/>
              </a:rPr>
              <a:t> </a:t>
            </a:r>
            <a:r>
              <a:rPr sz="2200" i="1" dirty="0">
                <a:solidFill>
                  <a:srgbClr val="7030A0"/>
                </a:solidFill>
                <a:latin typeface="Calibri"/>
                <a:cs typeface="Calibri"/>
              </a:rPr>
              <a:t>in</a:t>
            </a:r>
            <a:r>
              <a:rPr sz="2200" i="1" spc="-45" dirty="0">
                <a:solidFill>
                  <a:srgbClr val="7030A0"/>
                </a:solidFill>
                <a:latin typeface="Calibri"/>
                <a:cs typeface="Calibri"/>
              </a:rPr>
              <a:t> </a:t>
            </a:r>
            <a:r>
              <a:rPr sz="2200" i="1" dirty="0">
                <a:solidFill>
                  <a:srgbClr val="7030A0"/>
                </a:solidFill>
                <a:latin typeface="Calibri"/>
                <a:cs typeface="Calibri"/>
              </a:rPr>
              <a:t>the</a:t>
            </a:r>
            <a:r>
              <a:rPr sz="2200" i="1" spc="-40" dirty="0">
                <a:solidFill>
                  <a:srgbClr val="7030A0"/>
                </a:solidFill>
                <a:latin typeface="Calibri"/>
                <a:cs typeface="Calibri"/>
              </a:rPr>
              <a:t> </a:t>
            </a:r>
            <a:r>
              <a:rPr sz="2200" i="1" dirty="0">
                <a:solidFill>
                  <a:srgbClr val="7030A0"/>
                </a:solidFill>
                <a:latin typeface="Calibri"/>
                <a:cs typeface="Calibri"/>
              </a:rPr>
              <a:t>sense</a:t>
            </a:r>
            <a:r>
              <a:rPr sz="2200" i="1" spc="-40" dirty="0">
                <a:solidFill>
                  <a:srgbClr val="7030A0"/>
                </a:solidFill>
                <a:latin typeface="Calibri"/>
                <a:cs typeface="Calibri"/>
              </a:rPr>
              <a:t> </a:t>
            </a:r>
            <a:r>
              <a:rPr sz="2200" i="1" dirty="0">
                <a:solidFill>
                  <a:srgbClr val="7030A0"/>
                </a:solidFill>
                <a:latin typeface="Calibri"/>
                <a:cs typeface="Calibri"/>
              </a:rPr>
              <a:t>of</a:t>
            </a:r>
            <a:r>
              <a:rPr sz="2200" i="1" spc="-35" dirty="0">
                <a:solidFill>
                  <a:srgbClr val="7030A0"/>
                </a:solidFill>
                <a:latin typeface="Calibri"/>
                <a:cs typeface="Calibri"/>
              </a:rPr>
              <a:t> </a:t>
            </a:r>
            <a:r>
              <a:rPr sz="2200" i="1" dirty="0">
                <a:solidFill>
                  <a:srgbClr val="7030A0"/>
                </a:solidFill>
                <a:latin typeface="Calibri"/>
                <a:cs typeface="Calibri"/>
              </a:rPr>
              <a:t>casting</a:t>
            </a:r>
            <a:r>
              <a:rPr sz="2200" i="1" spc="-45" dirty="0">
                <a:solidFill>
                  <a:srgbClr val="7030A0"/>
                </a:solidFill>
                <a:latin typeface="Calibri"/>
                <a:cs typeface="Calibri"/>
              </a:rPr>
              <a:t> </a:t>
            </a:r>
            <a:r>
              <a:rPr sz="2200" i="1" dirty="0">
                <a:solidFill>
                  <a:srgbClr val="7030A0"/>
                </a:solidFill>
                <a:latin typeface="Calibri"/>
                <a:cs typeface="Calibri"/>
              </a:rPr>
              <a:t>around</a:t>
            </a:r>
            <a:r>
              <a:rPr sz="2200" i="1" spc="-45" dirty="0">
                <a:solidFill>
                  <a:srgbClr val="7030A0"/>
                </a:solidFill>
                <a:latin typeface="Calibri"/>
                <a:cs typeface="Calibri"/>
              </a:rPr>
              <a:t> </a:t>
            </a:r>
            <a:r>
              <a:rPr sz="2200" i="1" spc="-25" dirty="0">
                <a:solidFill>
                  <a:srgbClr val="7030A0"/>
                </a:solidFill>
                <a:latin typeface="Calibri"/>
                <a:cs typeface="Calibri"/>
              </a:rPr>
              <a:t>for </a:t>
            </a:r>
            <a:r>
              <a:rPr sz="2200" i="1" dirty="0">
                <a:solidFill>
                  <a:srgbClr val="7030A0"/>
                </a:solidFill>
                <a:latin typeface="Calibri"/>
                <a:cs typeface="Calibri"/>
              </a:rPr>
              <a:t>a</a:t>
            </a:r>
            <a:r>
              <a:rPr sz="2200" i="1" spc="-40" dirty="0">
                <a:solidFill>
                  <a:srgbClr val="7030A0"/>
                </a:solidFill>
                <a:latin typeface="Calibri"/>
                <a:cs typeface="Calibri"/>
              </a:rPr>
              <a:t> </a:t>
            </a:r>
            <a:r>
              <a:rPr sz="2200" i="1" dirty="0">
                <a:solidFill>
                  <a:srgbClr val="7030A0"/>
                </a:solidFill>
                <a:latin typeface="Calibri"/>
                <a:cs typeface="Calibri"/>
              </a:rPr>
              <a:t>more</a:t>
            </a:r>
            <a:r>
              <a:rPr sz="2200" i="1" spc="-35" dirty="0">
                <a:solidFill>
                  <a:srgbClr val="7030A0"/>
                </a:solidFill>
                <a:latin typeface="Calibri"/>
                <a:cs typeface="Calibri"/>
              </a:rPr>
              <a:t> </a:t>
            </a:r>
            <a:r>
              <a:rPr sz="2200" i="1" dirty="0">
                <a:solidFill>
                  <a:srgbClr val="7030A0"/>
                </a:solidFill>
                <a:latin typeface="Calibri"/>
                <a:cs typeface="Calibri"/>
              </a:rPr>
              <a:t>favourable</a:t>
            </a:r>
            <a:r>
              <a:rPr sz="2200" i="1" spc="-35" dirty="0">
                <a:solidFill>
                  <a:srgbClr val="7030A0"/>
                </a:solidFill>
                <a:latin typeface="Calibri"/>
                <a:cs typeface="Calibri"/>
              </a:rPr>
              <a:t> </a:t>
            </a:r>
            <a:r>
              <a:rPr sz="2200" i="1" dirty="0">
                <a:solidFill>
                  <a:srgbClr val="7030A0"/>
                </a:solidFill>
                <a:latin typeface="Calibri"/>
                <a:cs typeface="Calibri"/>
              </a:rPr>
              <a:t>expert</a:t>
            </a:r>
            <a:r>
              <a:rPr sz="2200" i="1" spc="-35" dirty="0">
                <a:solidFill>
                  <a:srgbClr val="7030A0"/>
                </a:solidFill>
                <a:latin typeface="Calibri"/>
                <a:cs typeface="Calibri"/>
              </a:rPr>
              <a:t> </a:t>
            </a:r>
            <a:r>
              <a:rPr sz="2200" i="1" dirty="0">
                <a:solidFill>
                  <a:srgbClr val="7030A0"/>
                </a:solidFill>
                <a:latin typeface="Calibri"/>
                <a:cs typeface="Calibri"/>
              </a:rPr>
              <a:t>opinion</a:t>
            </a:r>
            <a:r>
              <a:rPr sz="2200" i="1" spc="-40" dirty="0">
                <a:solidFill>
                  <a:srgbClr val="7030A0"/>
                </a:solidFill>
                <a:latin typeface="Calibri"/>
                <a:cs typeface="Calibri"/>
              </a:rPr>
              <a:t> </a:t>
            </a:r>
            <a:r>
              <a:rPr sz="2200" i="1" dirty="0">
                <a:solidFill>
                  <a:srgbClr val="7030A0"/>
                </a:solidFill>
                <a:latin typeface="Calibri"/>
                <a:cs typeface="Calibri"/>
              </a:rPr>
              <a:t>in</a:t>
            </a:r>
            <a:r>
              <a:rPr sz="2200" i="1" spc="-40" dirty="0">
                <a:solidFill>
                  <a:srgbClr val="7030A0"/>
                </a:solidFill>
                <a:latin typeface="Calibri"/>
                <a:cs typeface="Calibri"/>
              </a:rPr>
              <a:t> </a:t>
            </a:r>
            <a:r>
              <a:rPr sz="2200" i="1" dirty="0">
                <a:solidFill>
                  <a:srgbClr val="7030A0"/>
                </a:solidFill>
                <a:latin typeface="Calibri"/>
                <a:cs typeface="Calibri"/>
              </a:rPr>
              <a:t>place</a:t>
            </a:r>
            <a:r>
              <a:rPr sz="2200" i="1" spc="-35" dirty="0">
                <a:solidFill>
                  <a:srgbClr val="7030A0"/>
                </a:solidFill>
                <a:latin typeface="Calibri"/>
                <a:cs typeface="Calibri"/>
              </a:rPr>
              <a:t> </a:t>
            </a:r>
            <a:r>
              <a:rPr sz="2200" i="1" dirty="0">
                <a:solidFill>
                  <a:srgbClr val="7030A0"/>
                </a:solidFill>
                <a:latin typeface="Calibri"/>
                <a:cs typeface="Calibri"/>
              </a:rPr>
              <a:t>of</a:t>
            </a:r>
            <a:r>
              <a:rPr sz="2200" i="1" spc="-30" dirty="0">
                <a:solidFill>
                  <a:srgbClr val="7030A0"/>
                </a:solidFill>
                <a:latin typeface="Calibri"/>
                <a:cs typeface="Calibri"/>
              </a:rPr>
              <a:t> </a:t>
            </a:r>
            <a:r>
              <a:rPr sz="2200" i="1" dirty="0">
                <a:solidFill>
                  <a:srgbClr val="7030A0"/>
                </a:solidFill>
                <a:latin typeface="Calibri"/>
                <a:cs typeface="Calibri"/>
              </a:rPr>
              <a:t>one</a:t>
            </a:r>
            <a:r>
              <a:rPr sz="2200" i="1" spc="-35" dirty="0">
                <a:solidFill>
                  <a:srgbClr val="7030A0"/>
                </a:solidFill>
                <a:latin typeface="Calibri"/>
                <a:cs typeface="Calibri"/>
              </a:rPr>
              <a:t> </a:t>
            </a:r>
            <a:r>
              <a:rPr sz="2200" i="1" spc="-10" dirty="0">
                <a:solidFill>
                  <a:srgbClr val="7030A0"/>
                </a:solidFill>
                <a:latin typeface="Calibri"/>
                <a:cs typeface="Calibri"/>
              </a:rPr>
              <a:t>already </a:t>
            </a:r>
            <a:r>
              <a:rPr sz="2200" i="1" dirty="0">
                <a:solidFill>
                  <a:srgbClr val="7030A0"/>
                </a:solidFill>
                <a:latin typeface="Calibri"/>
                <a:cs typeface="Calibri"/>
              </a:rPr>
              <a:t>obtained.</a:t>
            </a:r>
            <a:r>
              <a:rPr sz="2200" i="1" spc="-50" dirty="0">
                <a:solidFill>
                  <a:srgbClr val="7030A0"/>
                </a:solidFill>
                <a:latin typeface="Calibri"/>
                <a:cs typeface="Calibri"/>
              </a:rPr>
              <a:t> </a:t>
            </a:r>
            <a:r>
              <a:rPr sz="2200" i="1" dirty="0">
                <a:solidFill>
                  <a:srgbClr val="7030A0"/>
                </a:solidFill>
                <a:latin typeface="Calibri"/>
                <a:cs typeface="Calibri"/>
              </a:rPr>
              <a:t>The</a:t>
            </a:r>
            <a:r>
              <a:rPr sz="2200" i="1" spc="-45" dirty="0">
                <a:solidFill>
                  <a:srgbClr val="7030A0"/>
                </a:solidFill>
                <a:latin typeface="Calibri"/>
                <a:cs typeface="Calibri"/>
              </a:rPr>
              <a:t> </a:t>
            </a:r>
            <a:r>
              <a:rPr sz="2200" i="1" dirty="0">
                <a:solidFill>
                  <a:srgbClr val="7030A0"/>
                </a:solidFill>
                <a:latin typeface="Calibri"/>
                <a:cs typeface="Calibri"/>
              </a:rPr>
              <a:t>court</a:t>
            </a:r>
            <a:r>
              <a:rPr sz="2200" i="1" spc="-40" dirty="0">
                <a:solidFill>
                  <a:srgbClr val="7030A0"/>
                </a:solidFill>
                <a:latin typeface="Calibri"/>
                <a:cs typeface="Calibri"/>
              </a:rPr>
              <a:t> </a:t>
            </a:r>
            <a:r>
              <a:rPr sz="2200" i="1" dirty="0">
                <a:solidFill>
                  <a:srgbClr val="7030A0"/>
                </a:solidFill>
                <a:latin typeface="Calibri"/>
                <a:cs typeface="Calibri"/>
              </a:rPr>
              <a:t>can,</a:t>
            </a:r>
            <a:r>
              <a:rPr sz="2200" i="1" spc="-45" dirty="0">
                <a:solidFill>
                  <a:srgbClr val="7030A0"/>
                </a:solidFill>
                <a:latin typeface="Calibri"/>
                <a:cs typeface="Calibri"/>
              </a:rPr>
              <a:t> </a:t>
            </a:r>
            <a:r>
              <a:rPr sz="2200" i="1" dirty="0">
                <a:solidFill>
                  <a:srgbClr val="7030A0"/>
                </a:solidFill>
                <a:latin typeface="Calibri"/>
                <a:cs typeface="Calibri"/>
              </a:rPr>
              <a:t>and</a:t>
            </a:r>
            <a:r>
              <a:rPr sz="2200" i="1" spc="-45" dirty="0">
                <a:solidFill>
                  <a:srgbClr val="7030A0"/>
                </a:solidFill>
                <a:latin typeface="Calibri"/>
                <a:cs typeface="Calibri"/>
              </a:rPr>
              <a:t> </a:t>
            </a:r>
            <a:r>
              <a:rPr sz="2200" i="1" dirty="0">
                <a:solidFill>
                  <a:srgbClr val="7030A0"/>
                </a:solidFill>
                <a:latin typeface="Calibri"/>
                <a:cs typeface="Calibri"/>
              </a:rPr>
              <a:t>ordinarily</a:t>
            </a:r>
            <a:r>
              <a:rPr sz="2200" i="1" spc="-40" dirty="0">
                <a:solidFill>
                  <a:srgbClr val="7030A0"/>
                </a:solidFill>
                <a:latin typeface="Calibri"/>
                <a:cs typeface="Calibri"/>
              </a:rPr>
              <a:t> </a:t>
            </a:r>
            <a:r>
              <a:rPr sz="2200" i="1" dirty="0">
                <a:solidFill>
                  <a:srgbClr val="7030A0"/>
                </a:solidFill>
                <a:latin typeface="Calibri"/>
                <a:cs typeface="Calibri"/>
              </a:rPr>
              <a:t>will,</a:t>
            </a:r>
            <a:r>
              <a:rPr sz="2200" i="1" spc="-45" dirty="0">
                <a:solidFill>
                  <a:srgbClr val="7030A0"/>
                </a:solidFill>
                <a:latin typeface="Calibri"/>
                <a:cs typeface="Calibri"/>
              </a:rPr>
              <a:t> </a:t>
            </a:r>
            <a:r>
              <a:rPr sz="2200" i="1" dirty="0">
                <a:solidFill>
                  <a:srgbClr val="7030A0"/>
                </a:solidFill>
                <a:latin typeface="Calibri"/>
                <a:cs typeface="Calibri"/>
              </a:rPr>
              <a:t>require</a:t>
            </a:r>
            <a:r>
              <a:rPr sz="2200" i="1" spc="-40" dirty="0">
                <a:solidFill>
                  <a:srgbClr val="7030A0"/>
                </a:solidFill>
                <a:latin typeface="Calibri"/>
                <a:cs typeface="Calibri"/>
              </a:rPr>
              <a:t> </a:t>
            </a:r>
            <a:r>
              <a:rPr sz="2200" i="1" dirty="0">
                <a:solidFill>
                  <a:srgbClr val="7030A0"/>
                </a:solidFill>
                <a:latin typeface="Calibri"/>
                <a:cs typeface="Calibri"/>
              </a:rPr>
              <a:t>a</a:t>
            </a:r>
            <a:r>
              <a:rPr sz="2200" i="1" spc="-50" dirty="0">
                <a:solidFill>
                  <a:srgbClr val="7030A0"/>
                </a:solidFill>
                <a:latin typeface="Calibri"/>
                <a:cs typeface="Calibri"/>
              </a:rPr>
              <a:t> </a:t>
            </a:r>
            <a:r>
              <a:rPr sz="2200" i="1" dirty="0">
                <a:solidFill>
                  <a:srgbClr val="7030A0"/>
                </a:solidFill>
                <a:latin typeface="Calibri"/>
                <a:cs typeface="Calibri"/>
              </a:rPr>
              <a:t>party</a:t>
            </a:r>
            <a:r>
              <a:rPr sz="2200" i="1" spc="-35" dirty="0">
                <a:solidFill>
                  <a:srgbClr val="7030A0"/>
                </a:solidFill>
                <a:latin typeface="Calibri"/>
                <a:cs typeface="Calibri"/>
              </a:rPr>
              <a:t> </a:t>
            </a:r>
            <a:r>
              <a:rPr sz="2200" i="1" spc="-25" dirty="0">
                <a:solidFill>
                  <a:srgbClr val="7030A0"/>
                </a:solidFill>
                <a:latin typeface="Calibri"/>
                <a:cs typeface="Calibri"/>
              </a:rPr>
              <a:t>to </a:t>
            </a:r>
            <a:r>
              <a:rPr sz="2200" i="1" dirty="0">
                <a:solidFill>
                  <a:srgbClr val="7030A0"/>
                </a:solidFill>
                <a:latin typeface="Calibri"/>
                <a:cs typeface="Calibri"/>
              </a:rPr>
              <a:t>waive</a:t>
            </a:r>
            <a:r>
              <a:rPr sz="2200" i="1" spc="-40" dirty="0">
                <a:solidFill>
                  <a:srgbClr val="7030A0"/>
                </a:solidFill>
                <a:latin typeface="Calibri"/>
                <a:cs typeface="Calibri"/>
              </a:rPr>
              <a:t> </a:t>
            </a:r>
            <a:r>
              <a:rPr sz="2200" i="1" dirty="0">
                <a:solidFill>
                  <a:srgbClr val="7030A0"/>
                </a:solidFill>
                <a:latin typeface="Calibri"/>
                <a:cs typeface="Calibri"/>
              </a:rPr>
              <a:t>privilege</a:t>
            </a:r>
            <a:r>
              <a:rPr sz="2200" i="1" spc="-40" dirty="0">
                <a:solidFill>
                  <a:srgbClr val="7030A0"/>
                </a:solidFill>
                <a:latin typeface="Calibri"/>
                <a:cs typeface="Calibri"/>
              </a:rPr>
              <a:t> </a:t>
            </a:r>
            <a:r>
              <a:rPr sz="2200" i="1" dirty="0">
                <a:solidFill>
                  <a:srgbClr val="7030A0"/>
                </a:solidFill>
                <a:latin typeface="Calibri"/>
                <a:cs typeface="Calibri"/>
              </a:rPr>
              <a:t>in</a:t>
            </a:r>
            <a:r>
              <a:rPr sz="2200" i="1" spc="-50" dirty="0">
                <a:solidFill>
                  <a:srgbClr val="7030A0"/>
                </a:solidFill>
                <a:latin typeface="Calibri"/>
                <a:cs typeface="Calibri"/>
              </a:rPr>
              <a:t> </a:t>
            </a:r>
            <a:r>
              <a:rPr sz="2200" i="1" dirty="0">
                <a:solidFill>
                  <a:srgbClr val="7030A0"/>
                </a:solidFill>
                <a:latin typeface="Calibri"/>
                <a:cs typeface="Calibri"/>
              </a:rPr>
              <a:t>a</a:t>
            </a:r>
            <a:r>
              <a:rPr sz="2200" i="1" spc="-45" dirty="0">
                <a:solidFill>
                  <a:srgbClr val="7030A0"/>
                </a:solidFill>
                <a:latin typeface="Calibri"/>
                <a:cs typeface="Calibri"/>
              </a:rPr>
              <a:t> </a:t>
            </a:r>
            <a:r>
              <a:rPr sz="2200" i="1" dirty="0">
                <a:solidFill>
                  <a:srgbClr val="7030A0"/>
                </a:solidFill>
                <a:latin typeface="Calibri"/>
                <a:cs typeface="Calibri"/>
              </a:rPr>
              <a:t>previous</a:t>
            </a:r>
            <a:r>
              <a:rPr sz="2200" i="1" spc="-50" dirty="0">
                <a:solidFill>
                  <a:srgbClr val="7030A0"/>
                </a:solidFill>
                <a:latin typeface="Calibri"/>
                <a:cs typeface="Calibri"/>
              </a:rPr>
              <a:t> </a:t>
            </a:r>
            <a:r>
              <a:rPr sz="2200" i="1" spc="-10" dirty="0">
                <a:solidFill>
                  <a:srgbClr val="7030A0"/>
                </a:solidFill>
                <a:latin typeface="Calibri"/>
                <a:cs typeface="Calibri"/>
              </a:rPr>
              <a:t>expert’s</a:t>
            </a:r>
            <a:r>
              <a:rPr sz="2200" i="1" spc="-50" dirty="0">
                <a:solidFill>
                  <a:srgbClr val="7030A0"/>
                </a:solidFill>
                <a:latin typeface="Calibri"/>
                <a:cs typeface="Calibri"/>
              </a:rPr>
              <a:t> </a:t>
            </a:r>
            <a:r>
              <a:rPr sz="2200" i="1" dirty="0">
                <a:solidFill>
                  <a:srgbClr val="7030A0"/>
                </a:solidFill>
                <a:latin typeface="Calibri"/>
                <a:cs typeface="Calibri"/>
              </a:rPr>
              <a:t>report*</a:t>
            </a:r>
            <a:r>
              <a:rPr sz="2200" i="1" spc="-30" dirty="0">
                <a:solidFill>
                  <a:srgbClr val="7030A0"/>
                </a:solidFill>
                <a:latin typeface="Calibri"/>
                <a:cs typeface="Calibri"/>
              </a:rPr>
              <a:t> </a:t>
            </a:r>
            <a:r>
              <a:rPr sz="2200" i="1" dirty="0">
                <a:solidFill>
                  <a:srgbClr val="7030A0"/>
                </a:solidFill>
                <a:latin typeface="Calibri"/>
                <a:cs typeface="Calibri"/>
              </a:rPr>
              <a:t>as</a:t>
            </a:r>
            <a:r>
              <a:rPr sz="2200" i="1" spc="-50" dirty="0">
                <a:solidFill>
                  <a:srgbClr val="7030A0"/>
                </a:solidFill>
                <a:latin typeface="Calibri"/>
                <a:cs typeface="Calibri"/>
              </a:rPr>
              <a:t> </a:t>
            </a:r>
            <a:r>
              <a:rPr sz="2200" i="1" dirty="0">
                <a:solidFill>
                  <a:srgbClr val="7030A0"/>
                </a:solidFill>
                <a:latin typeface="Calibri"/>
                <a:cs typeface="Calibri"/>
              </a:rPr>
              <a:t>a</a:t>
            </a:r>
            <a:r>
              <a:rPr sz="2200" i="1" spc="-50" dirty="0">
                <a:solidFill>
                  <a:srgbClr val="7030A0"/>
                </a:solidFill>
                <a:latin typeface="Calibri"/>
                <a:cs typeface="Calibri"/>
              </a:rPr>
              <a:t> </a:t>
            </a:r>
            <a:r>
              <a:rPr sz="2200" i="1" dirty="0">
                <a:solidFill>
                  <a:srgbClr val="7030A0"/>
                </a:solidFill>
                <a:latin typeface="Calibri"/>
                <a:cs typeface="Calibri"/>
              </a:rPr>
              <a:t>condition</a:t>
            </a:r>
            <a:r>
              <a:rPr sz="2200" i="1" spc="-45" dirty="0">
                <a:solidFill>
                  <a:srgbClr val="7030A0"/>
                </a:solidFill>
                <a:latin typeface="Calibri"/>
                <a:cs typeface="Calibri"/>
              </a:rPr>
              <a:t> </a:t>
            </a:r>
            <a:r>
              <a:rPr sz="2200" i="1" spc="-25" dirty="0">
                <a:solidFill>
                  <a:srgbClr val="7030A0"/>
                </a:solidFill>
                <a:latin typeface="Calibri"/>
                <a:cs typeface="Calibri"/>
              </a:rPr>
              <a:t>of </a:t>
            </a:r>
            <a:r>
              <a:rPr sz="2200" i="1" dirty="0">
                <a:solidFill>
                  <a:srgbClr val="7030A0"/>
                </a:solidFill>
                <a:latin typeface="Calibri"/>
                <a:cs typeface="Calibri"/>
              </a:rPr>
              <a:t>granting</a:t>
            </a:r>
            <a:r>
              <a:rPr sz="2200" i="1" spc="-60" dirty="0">
                <a:solidFill>
                  <a:srgbClr val="7030A0"/>
                </a:solidFill>
                <a:latin typeface="Calibri"/>
                <a:cs typeface="Calibri"/>
              </a:rPr>
              <a:t> </a:t>
            </a:r>
            <a:r>
              <a:rPr sz="2200" i="1" dirty="0">
                <a:solidFill>
                  <a:srgbClr val="7030A0"/>
                </a:solidFill>
                <a:latin typeface="Calibri"/>
                <a:cs typeface="Calibri"/>
              </a:rPr>
              <a:t>permission</a:t>
            </a:r>
            <a:r>
              <a:rPr sz="2200" i="1" spc="-60" dirty="0">
                <a:solidFill>
                  <a:srgbClr val="7030A0"/>
                </a:solidFill>
                <a:latin typeface="Calibri"/>
                <a:cs typeface="Calibri"/>
              </a:rPr>
              <a:t> </a:t>
            </a:r>
            <a:r>
              <a:rPr sz="2200" i="1" dirty="0">
                <a:solidFill>
                  <a:srgbClr val="7030A0"/>
                </a:solidFill>
                <a:latin typeface="Calibri"/>
                <a:cs typeface="Calibri"/>
              </a:rPr>
              <a:t>to</a:t>
            </a:r>
            <a:r>
              <a:rPr sz="2200" i="1" spc="-60" dirty="0">
                <a:solidFill>
                  <a:srgbClr val="7030A0"/>
                </a:solidFill>
                <a:latin typeface="Calibri"/>
                <a:cs typeface="Calibri"/>
              </a:rPr>
              <a:t> </a:t>
            </a:r>
            <a:r>
              <a:rPr sz="2200" i="1" dirty="0">
                <a:solidFill>
                  <a:srgbClr val="7030A0"/>
                </a:solidFill>
                <a:latin typeface="Calibri"/>
                <a:cs typeface="Calibri"/>
              </a:rPr>
              <a:t>adduce</a:t>
            </a:r>
            <a:r>
              <a:rPr sz="2200" i="1" spc="-55" dirty="0">
                <a:solidFill>
                  <a:srgbClr val="7030A0"/>
                </a:solidFill>
                <a:latin typeface="Calibri"/>
                <a:cs typeface="Calibri"/>
              </a:rPr>
              <a:t> </a:t>
            </a:r>
            <a:r>
              <a:rPr sz="2200" i="1" dirty="0">
                <a:solidFill>
                  <a:srgbClr val="7030A0"/>
                </a:solidFill>
                <a:latin typeface="Calibri"/>
                <a:cs typeface="Calibri"/>
              </a:rPr>
              <a:t>evidence</a:t>
            </a:r>
            <a:r>
              <a:rPr sz="2200" i="1" spc="-55" dirty="0">
                <a:solidFill>
                  <a:srgbClr val="7030A0"/>
                </a:solidFill>
                <a:latin typeface="Calibri"/>
                <a:cs typeface="Calibri"/>
              </a:rPr>
              <a:t> </a:t>
            </a:r>
            <a:r>
              <a:rPr sz="2200" i="1" dirty="0">
                <a:solidFill>
                  <a:srgbClr val="7030A0"/>
                </a:solidFill>
                <a:latin typeface="Calibri"/>
                <a:cs typeface="Calibri"/>
              </a:rPr>
              <a:t>from</a:t>
            </a:r>
            <a:r>
              <a:rPr sz="2200" i="1" spc="-55" dirty="0">
                <a:solidFill>
                  <a:srgbClr val="7030A0"/>
                </a:solidFill>
                <a:latin typeface="Calibri"/>
                <a:cs typeface="Calibri"/>
              </a:rPr>
              <a:t> </a:t>
            </a:r>
            <a:r>
              <a:rPr sz="2200" i="1" dirty="0">
                <a:solidFill>
                  <a:srgbClr val="7030A0"/>
                </a:solidFill>
                <a:latin typeface="Calibri"/>
                <a:cs typeface="Calibri"/>
              </a:rPr>
              <a:t>a</a:t>
            </a:r>
            <a:r>
              <a:rPr sz="2200" i="1" spc="-60" dirty="0">
                <a:solidFill>
                  <a:srgbClr val="7030A0"/>
                </a:solidFill>
                <a:latin typeface="Calibri"/>
                <a:cs typeface="Calibri"/>
              </a:rPr>
              <a:t> </a:t>
            </a:r>
            <a:r>
              <a:rPr sz="2200" i="1" dirty="0">
                <a:solidFill>
                  <a:srgbClr val="7030A0"/>
                </a:solidFill>
                <a:latin typeface="Calibri"/>
                <a:cs typeface="Calibri"/>
              </a:rPr>
              <a:t>different</a:t>
            </a:r>
            <a:r>
              <a:rPr sz="2200" i="1" spc="-55" dirty="0">
                <a:solidFill>
                  <a:srgbClr val="7030A0"/>
                </a:solidFill>
                <a:latin typeface="Calibri"/>
                <a:cs typeface="Calibri"/>
              </a:rPr>
              <a:t> </a:t>
            </a:r>
            <a:r>
              <a:rPr sz="2200" i="1" spc="-10" dirty="0">
                <a:solidFill>
                  <a:srgbClr val="7030A0"/>
                </a:solidFill>
                <a:latin typeface="Calibri"/>
                <a:cs typeface="Calibri"/>
              </a:rPr>
              <a:t>expert </a:t>
            </a:r>
            <a:r>
              <a:rPr sz="2200" i="1" dirty="0">
                <a:solidFill>
                  <a:srgbClr val="7030A0"/>
                </a:solidFill>
                <a:latin typeface="Calibri"/>
                <a:cs typeface="Calibri"/>
              </a:rPr>
              <a:t>(see,</a:t>
            </a:r>
            <a:r>
              <a:rPr sz="2200" i="1" spc="-30" dirty="0">
                <a:solidFill>
                  <a:srgbClr val="7030A0"/>
                </a:solidFill>
                <a:latin typeface="Calibri"/>
                <a:cs typeface="Calibri"/>
              </a:rPr>
              <a:t> </a:t>
            </a:r>
            <a:r>
              <a:rPr sz="2200" i="1" dirty="0">
                <a:solidFill>
                  <a:srgbClr val="7030A0"/>
                </a:solidFill>
                <a:latin typeface="Calibri"/>
                <a:cs typeface="Calibri"/>
              </a:rPr>
              <a:t>for</a:t>
            </a:r>
            <a:r>
              <a:rPr sz="2200" i="1" spc="-35" dirty="0">
                <a:solidFill>
                  <a:srgbClr val="7030A0"/>
                </a:solidFill>
                <a:latin typeface="Calibri"/>
                <a:cs typeface="Calibri"/>
              </a:rPr>
              <a:t> </a:t>
            </a:r>
            <a:r>
              <a:rPr sz="2200" i="1" spc="-10" dirty="0">
                <a:solidFill>
                  <a:srgbClr val="7030A0"/>
                </a:solidFill>
                <a:latin typeface="Calibri"/>
                <a:cs typeface="Calibri"/>
              </a:rPr>
              <a:t>example,</a:t>
            </a:r>
            <a:r>
              <a:rPr sz="2200" i="1" spc="-30" dirty="0">
                <a:solidFill>
                  <a:srgbClr val="7030A0"/>
                </a:solidFill>
                <a:latin typeface="Calibri"/>
                <a:cs typeface="Calibri"/>
              </a:rPr>
              <a:t> </a:t>
            </a:r>
            <a:r>
              <a:rPr sz="2200" i="1" spc="-20" dirty="0">
                <a:solidFill>
                  <a:srgbClr val="7030A0"/>
                </a:solidFill>
                <a:latin typeface="Calibri"/>
                <a:cs typeface="Calibri"/>
              </a:rPr>
              <a:t>Edwards-</a:t>
            </a:r>
            <a:r>
              <a:rPr sz="2200" i="1" spc="-10" dirty="0">
                <a:solidFill>
                  <a:srgbClr val="7030A0"/>
                </a:solidFill>
                <a:latin typeface="Calibri"/>
                <a:cs typeface="Calibri"/>
              </a:rPr>
              <a:t>Tubb</a:t>
            </a:r>
            <a:r>
              <a:rPr sz="2200" i="1" spc="-30" dirty="0">
                <a:solidFill>
                  <a:srgbClr val="7030A0"/>
                </a:solidFill>
                <a:latin typeface="Calibri"/>
                <a:cs typeface="Calibri"/>
              </a:rPr>
              <a:t> </a:t>
            </a:r>
            <a:r>
              <a:rPr sz="2200" i="1" dirty="0">
                <a:solidFill>
                  <a:srgbClr val="7030A0"/>
                </a:solidFill>
                <a:latin typeface="Calibri"/>
                <a:cs typeface="Calibri"/>
              </a:rPr>
              <a:t>v</a:t>
            </a:r>
            <a:r>
              <a:rPr sz="2200" i="1" spc="-35" dirty="0">
                <a:solidFill>
                  <a:srgbClr val="7030A0"/>
                </a:solidFill>
                <a:latin typeface="Calibri"/>
                <a:cs typeface="Calibri"/>
              </a:rPr>
              <a:t> </a:t>
            </a:r>
            <a:r>
              <a:rPr sz="2200" i="1" dirty="0">
                <a:solidFill>
                  <a:srgbClr val="7030A0"/>
                </a:solidFill>
                <a:latin typeface="Calibri"/>
                <a:cs typeface="Calibri"/>
              </a:rPr>
              <a:t>J</a:t>
            </a:r>
            <a:r>
              <a:rPr sz="2200" i="1" spc="-30" dirty="0">
                <a:solidFill>
                  <a:srgbClr val="7030A0"/>
                </a:solidFill>
                <a:latin typeface="Calibri"/>
                <a:cs typeface="Calibri"/>
              </a:rPr>
              <a:t> </a:t>
            </a:r>
            <a:r>
              <a:rPr sz="2200" i="1" dirty="0">
                <a:solidFill>
                  <a:srgbClr val="7030A0"/>
                </a:solidFill>
                <a:latin typeface="Calibri"/>
                <a:cs typeface="Calibri"/>
              </a:rPr>
              <a:t>D</a:t>
            </a:r>
            <a:r>
              <a:rPr sz="2200" i="1" spc="-25" dirty="0">
                <a:solidFill>
                  <a:srgbClr val="7030A0"/>
                </a:solidFill>
                <a:latin typeface="Calibri"/>
                <a:cs typeface="Calibri"/>
              </a:rPr>
              <a:t> </a:t>
            </a:r>
            <a:r>
              <a:rPr sz="2200" i="1" spc="-10" dirty="0">
                <a:solidFill>
                  <a:srgbClr val="7030A0"/>
                </a:solidFill>
                <a:latin typeface="Calibri"/>
                <a:cs typeface="Calibri"/>
              </a:rPr>
              <a:t>Wetherspoon</a:t>
            </a:r>
            <a:r>
              <a:rPr sz="2200" i="1" spc="-35" dirty="0">
                <a:solidFill>
                  <a:srgbClr val="7030A0"/>
                </a:solidFill>
                <a:latin typeface="Calibri"/>
                <a:cs typeface="Calibri"/>
              </a:rPr>
              <a:t> </a:t>
            </a:r>
            <a:r>
              <a:rPr sz="2200" i="1" spc="-10" dirty="0">
                <a:solidFill>
                  <a:srgbClr val="7030A0"/>
                </a:solidFill>
                <a:latin typeface="Calibri"/>
                <a:cs typeface="Calibri"/>
              </a:rPr>
              <a:t>[2011] </a:t>
            </a:r>
            <a:r>
              <a:rPr sz="2200" i="1" dirty="0">
                <a:solidFill>
                  <a:srgbClr val="7030A0"/>
                </a:solidFill>
                <a:latin typeface="Calibri"/>
                <a:cs typeface="Calibri"/>
              </a:rPr>
              <a:t>EWCA</a:t>
            </a:r>
            <a:r>
              <a:rPr sz="2200" i="1" spc="-45" dirty="0">
                <a:solidFill>
                  <a:srgbClr val="7030A0"/>
                </a:solidFill>
                <a:latin typeface="Calibri"/>
                <a:cs typeface="Calibri"/>
              </a:rPr>
              <a:t> </a:t>
            </a:r>
            <a:r>
              <a:rPr sz="2200" i="1" dirty="0">
                <a:solidFill>
                  <a:srgbClr val="7030A0"/>
                </a:solidFill>
                <a:latin typeface="Calibri"/>
                <a:cs typeface="Calibri"/>
              </a:rPr>
              <a:t>Civ</a:t>
            </a:r>
            <a:r>
              <a:rPr sz="2200" i="1" spc="-50" dirty="0">
                <a:solidFill>
                  <a:srgbClr val="7030A0"/>
                </a:solidFill>
                <a:latin typeface="Calibri"/>
                <a:cs typeface="Calibri"/>
              </a:rPr>
              <a:t> </a:t>
            </a:r>
            <a:r>
              <a:rPr sz="2200" i="1" spc="-20" dirty="0">
                <a:solidFill>
                  <a:srgbClr val="7030A0"/>
                </a:solidFill>
                <a:latin typeface="Calibri"/>
                <a:cs typeface="Calibri"/>
              </a:rPr>
              <a:t>136)</a:t>
            </a:r>
            <a:r>
              <a:rPr sz="2200" spc="-20" dirty="0">
                <a:latin typeface="Calibri"/>
                <a:cs typeface="Calibri"/>
              </a:rPr>
              <a:t>.”</a:t>
            </a:r>
            <a:r>
              <a:rPr sz="2200" spc="-35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(paragraph</a:t>
            </a:r>
            <a:r>
              <a:rPr sz="2200" spc="-5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9.20</a:t>
            </a:r>
            <a:r>
              <a:rPr sz="2200" spc="-4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of</a:t>
            </a:r>
            <a:r>
              <a:rPr sz="2200" spc="-4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the</a:t>
            </a:r>
            <a:r>
              <a:rPr sz="2200" spc="-4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Chancery</a:t>
            </a:r>
            <a:r>
              <a:rPr sz="2200" spc="-35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Guide)</a:t>
            </a:r>
            <a:endParaRPr sz="2200">
              <a:latin typeface="Calibri"/>
              <a:cs typeface="Calibri"/>
            </a:endParaRPr>
          </a:p>
          <a:p>
            <a:pPr marL="697865" lvl="1" indent="-227965">
              <a:lnSpc>
                <a:spcPts val="2580"/>
              </a:lnSpc>
              <a:buFont typeface="Arial"/>
              <a:buChar char="•"/>
              <a:tabLst>
                <a:tab pos="697865" algn="l"/>
              </a:tabLst>
            </a:pPr>
            <a:r>
              <a:rPr sz="2200" dirty="0">
                <a:latin typeface="Calibri"/>
                <a:cs typeface="Calibri"/>
              </a:rPr>
              <a:t>*(draft</a:t>
            </a:r>
            <a:r>
              <a:rPr sz="2200" spc="-4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or</a:t>
            </a:r>
            <a:r>
              <a:rPr sz="2200" spc="-4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final</a:t>
            </a:r>
            <a:r>
              <a:rPr sz="2200" spc="-4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reports</a:t>
            </a:r>
            <a:r>
              <a:rPr sz="2200" spc="-3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of</a:t>
            </a:r>
            <a:r>
              <a:rPr sz="2200" spc="-3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an</a:t>
            </a:r>
            <a:r>
              <a:rPr sz="2200" spc="-4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earlier</a:t>
            </a:r>
            <a:r>
              <a:rPr sz="2200" spc="-40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expert)</a:t>
            </a:r>
            <a:endParaRPr sz="2200">
              <a:latin typeface="Calibri"/>
              <a:cs typeface="Calibri"/>
            </a:endParaRPr>
          </a:p>
          <a:p>
            <a:pPr marL="697865" marR="27940" lvl="1" indent="-228600">
              <a:lnSpc>
                <a:spcPct val="79100"/>
              </a:lnSpc>
              <a:spcBef>
                <a:spcPts val="540"/>
              </a:spcBef>
              <a:buFont typeface="Arial"/>
              <a:buChar char="•"/>
              <a:tabLst>
                <a:tab pos="697865" algn="l"/>
              </a:tabLst>
            </a:pPr>
            <a:r>
              <a:rPr sz="2200" i="1" u="sng" spc="-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Avantage</a:t>
            </a:r>
            <a:r>
              <a:rPr sz="2200" i="1" u="sng" spc="-5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200" i="1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(Cheshire)</a:t>
            </a:r>
            <a:r>
              <a:rPr sz="2200" i="1" u="sng" spc="-4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200" i="1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Limited</a:t>
            </a:r>
            <a:r>
              <a:rPr sz="2200" i="1" u="sng" spc="-5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200" i="1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and</a:t>
            </a:r>
            <a:r>
              <a:rPr sz="2200" i="1" u="sng" spc="-4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200" i="1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others</a:t>
            </a:r>
            <a:r>
              <a:rPr sz="2200" i="1" u="sng" spc="-4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200" i="1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v</a:t>
            </a:r>
            <a:r>
              <a:rPr sz="2200" i="1" u="sng" spc="-5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200" i="1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GB</a:t>
            </a:r>
            <a:r>
              <a:rPr sz="2200" i="1" u="sng" spc="-4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200" i="1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Building</a:t>
            </a:r>
            <a:r>
              <a:rPr sz="2200" i="1" u="sng" spc="-5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200" i="1" u="sng" spc="-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Solutions</a:t>
            </a:r>
            <a:r>
              <a:rPr sz="2200" i="1" u="none" spc="-10" dirty="0">
                <a:latin typeface="Calibri"/>
                <a:cs typeface="Calibri"/>
              </a:rPr>
              <a:t> </a:t>
            </a:r>
            <a:r>
              <a:rPr sz="2200" i="1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Limited</a:t>
            </a:r>
            <a:r>
              <a:rPr sz="2200" i="1" u="sng" spc="-4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200" i="1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and</a:t>
            </a:r>
            <a:r>
              <a:rPr sz="2200" i="1" u="sng" spc="-4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200" i="1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others</a:t>
            </a:r>
            <a:r>
              <a:rPr sz="2200" i="1" u="sng" spc="-5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200" u="none" dirty="0">
                <a:latin typeface="Calibri"/>
                <a:cs typeface="Calibri"/>
              </a:rPr>
              <a:t>[2023]</a:t>
            </a:r>
            <a:r>
              <a:rPr sz="2200" u="none" spc="-40" dirty="0">
                <a:latin typeface="Calibri"/>
                <a:cs typeface="Calibri"/>
              </a:rPr>
              <a:t> </a:t>
            </a:r>
            <a:r>
              <a:rPr sz="2200" u="none" dirty="0">
                <a:latin typeface="Calibri"/>
                <a:cs typeface="Calibri"/>
              </a:rPr>
              <a:t>EWHC</a:t>
            </a:r>
            <a:r>
              <a:rPr sz="2200" u="none" spc="-40" dirty="0">
                <a:latin typeface="Calibri"/>
                <a:cs typeface="Calibri"/>
              </a:rPr>
              <a:t> </a:t>
            </a:r>
            <a:r>
              <a:rPr sz="2200" u="none" dirty="0">
                <a:latin typeface="Calibri"/>
                <a:cs typeface="Calibri"/>
              </a:rPr>
              <a:t>802</a:t>
            </a:r>
            <a:r>
              <a:rPr sz="2200" u="none" spc="-45" dirty="0">
                <a:latin typeface="Calibri"/>
                <a:cs typeface="Calibri"/>
              </a:rPr>
              <a:t> </a:t>
            </a:r>
            <a:r>
              <a:rPr sz="2200" u="none" dirty="0">
                <a:latin typeface="Calibri"/>
                <a:cs typeface="Calibri"/>
              </a:rPr>
              <a:t>(TCC)</a:t>
            </a:r>
            <a:r>
              <a:rPr sz="2200" u="none" spc="-45" dirty="0">
                <a:latin typeface="Calibri"/>
                <a:cs typeface="Calibri"/>
              </a:rPr>
              <a:t> </a:t>
            </a:r>
            <a:r>
              <a:rPr sz="2200" u="none" dirty="0">
                <a:latin typeface="Calibri"/>
                <a:cs typeface="Calibri"/>
              </a:rPr>
              <a:t>at</a:t>
            </a:r>
            <a:r>
              <a:rPr sz="2200" u="none" spc="-40" dirty="0">
                <a:latin typeface="Calibri"/>
                <a:cs typeface="Calibri"/>
              </a:rPr>
              <a:t> </a:t>
            </a:r>
            <a:r>
              <a:rPr sz="2200" u="none" dirty="0">
                <a:latin typeface="Calibri"/>
                <a:cs typeface="Calibri"/>
              </a:rPr>
              <a:t>para</a:t>
            </a:r>
            <a:r>
              <a:rPr sz="2200" u="none" spc="-45" dirty="0">
                <a:latin typeface="Calibri"/>
                <a:cs typeface="Calibri"/>
              </a:rPr>
              <a:t> </a:t>
            </a:r>
            <a:r>
              <a:rPr sz="2200" u="none" spc="-25" dirty="0">
                <a:latin typeface="Calibri"/>
                <a:cs typeface="Calibri"/>
              </a:rPr>
              <a:t>17</a:t>
            </a:r>
            <a:endParaRPr sz="2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93980" rIns="0" bIns="0" rtlCol="0">
            <a:spAutoFit/>
          </a:bodyPr>
          <a:lstStyle/>
          <a:p>
            <a:pPr marL="12700" marR="5080">
              <a:lnSpc>
                <a:spcPts val="4700"/>
              </a:lnSpc>
              <a:spcBef>
                <a:spcPts val="740"/>
              </a:spcBef>
            </a:pPr>
            <a:r>
              <a:rPr i="0" u="none" dirty="0">
                <a:latin typeface="Calibri"/>
                <a:cs typeface="Calibri"/>
              </a:rPr>
              <a:t>What</a:t>
            </a:r>
            <a:r>
              <a:rPr i="0" u="none" spc="-70" dirty="0">
                <a:latin typeface="Calibri"/>
                <a:cs typeface="Calibri"/>
              </a:rPr>
              <a:t> </a:t>
            </a:r>
            <a:r>
              <a:rPr i="0" u="none" dirty="0">
                <a:latin typeface="Calibri"/>
                <a:cs typeface="Calibri"/>
              </a:rPr>
              <a:t>makes</a:t>
            </a:r>
            <a:r>
              <a:rPr i="0" u="none" spc="-70" dirty="0">
                <a:latin typeface="Calibri"/>
                <a:cs typeface="Calibri"/>
              </a:rPr>
              <a:t> </a:t>
            </a:r>
            <a:r>
              <a:rPr i="0" u="none" dirty="0">
                <a:latin typeface="Calibri"/>
                <a:cs typeface="Calibri"/>
              </a:rPr>
              <a:t>the</a:t>
            </a:r>
            <a:r>
              <a:rPr i="0" u="none" spc="-70" dirty="0">
                <a:latin typeface="Calibri"/>
                <a:cs typeface="Calibri"/>
              </a:rPr>
              <a:t> </a:t>
            </a:r>
            <a:r>
              <a:rPr i="0" u="none" dirty="0">
                <a:latin typeface="Calibri"/>
                <a:cs typeface="Calibri"/>
              </a:rPr>
              <a:t>‘best’</a:t>
            </a:r>
            <a:r>
              <a:rPr i="0" u="none" spc="-60" dirty="0">
                <a:latin typeface="Calibri"/>
                <a:cs typeface="Calibri"/>
              </a:rPr>
              <a:t> </a:t>
            </a:r>
            <a:r>
              <a:rPr i="0" u="none" spc="-10" dirty="0">
                <a:latin typeface="Calibri"/>
                <a:cs typeface="Calibri"/>
              </a:rPr>
              <a:t>expert? </a:t>
            </a:r>
            <a:r>
              <a:rPr i="0" u="none" dirty="0">
                <a:latin typeface="Calibri"/>
                <a:cs typeface="Calibri"/>
              </a:rPr>
              <a:t>Big</a:t>
            </a:r>
            <a:r>
              <a:rPr i="0" u="none" spc="-15" dirty="0">
                <a:latin typeface="Calibri"/>
                <a:cs typeface="Calibri"/>
              </a:rPr>
              <a:t> </a:t>
            </a:r>
            <a:r>
              <a:rPr i="0" u="none" spc="-10" dirty="0">
                <a:latin typeface="Calibri"/>
                <a:cs typeface="Calibri"/>
              </a:rPr>
              <a:t>points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79975" y="1608835"/>
            <a:ext cx="763270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dirty="0">
                <a:latin typeface="Calibri"/>
                <a:cs typeface="Calibri"/>
              </a:rPr>
              <a:t>Expertise</a:t>
            </a:r>
            <a:r>
              <a:rPr sz="2400" b="1" spc="-3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-</a:t>
            </a:r>
            <a:r>
              <a:rPr sz="2400" spc="-40" dirty="0">
                <a:latin typeface="Calibri"/>
                <a:cs typeface="Calibri"/>
              </a:rPr>
              <a:t> </a:t>
            </a:r>
            <a:r>
              <a:rPr sz="2400" i="1" u="heavy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De</a:t>
            </a:r>
            <a:r>
              <a:rPr sz="2400" i="1" u="heavy" spc="-4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400" i="1" u="heavy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Sena</a:t>
            </a:r>
            <a:r>
              <a:rPr sz="2400" i="1" u="heavy" spc="-4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400" i="1" u="heavy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v</a:t>
            </a:r>
            <a:r>
              <a:rPr sz="2400" i="1" u="heavy" spc="-4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400" i="1" u="heavy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Notaro</a:t>
            </a:r>
            <a:r>
              <a:rPr sz="2400" i="1" u="none" spc="-35" dirty="0">
                <a:latin typeface="Calibri"/>
                <a:cs typeface="Calibri"/>
              </a:rPr>
              <a:t> </a:t>
            </a:r>
            <a:r>
              <a:rPr sz="2400" u="none" dirty="0">
                <a:latin typeface="Calibri"/>
                <a:cs typeface="Calibri"/>
              </a:rPr>
              <a:t>[2020]</a:t>
            </a:r>
            <a:r>
              <a:rPr sz="2400" u="none" spc="-40" dirty="0">
                <a:latin typeface="Calibri"/>
                <a:cs typeface="Calibri"/>
              </a:rPr>
              <a:t> </a:t>
            </a:r>
            <a:r>
              <a:rPr sz="2400" u="none" dirty="0">
                <a:latin typeface="Calibri"/>
                <a:cs typeface="Calibri"/>
              </a:rPr>
              <a:t>EWHC</a:t>
            </a:r>
            <a:r>
              <a:rPr sz="2400" u="none" spc="-45" dirty="0">
                <a:latin typeface="Calibri"/>
                <a:cs typeface="Calibri"/>
              </a:rPr>
              <a:t> </a:t>
            </a:r>
            <a:r>
              <a:rPr sz="2400" u="none" dirty="0">
                <a:latin typeface="Calibri"/>
                <a:cs typeface="Calibri"/>
              </a:rPr>
              <a:t>1031</a:t>
            </a:r>
            <a:r>
              <a:rPr sz="2400" u="none" spc="-45" dirty="0">
                <a:latin typeface="Calibri"/>
                <a:cs typeface="Calibri"/>
              </a:rPr>
              <a:t> </a:t>
            </a:r>
            <a:r>
              <a:rPr sz="2400" u="none" dirty="0">
                <a:latin typeface="Calibri"/>
                <a:cs typeface="Calibri"/>
              </a:rPr>
              <a:t>(Ch)</a:t>
            </a:r>
            <a:r>
              <a:rPr sz="2400" u="none" spc="-45" dirty="0">
                <a:latin typeface="Calibri"/>
                <a:cs typeface="Calibri"/>
              </a:rPr>
              <a:t> </a:t>
            </a:r>
            <a:r>
              <a:rPr sz="2400" u="none" dirty="0">
                <a:latin typeface="Calibri"/>
                <a:cs typeface="Calibri"/>
              </a:rPr>
              <a:t>–</a:t>
            </a:r>
            <a:r>
              <a:rPr sz="2400" u="none" spc="-40" dirty="0">
                <a:latin typeface="Calibri"/>
                <a:cs typeface="Calibri"/>
              </a:rPr>
              <a:t> </a:t>
            </a:r>
            <a:r>
              <a:rPr sz="2400" u="none" spc="-10" dirty="0">
                <a:latin typeface="Calibri"/>
                <a:cs typeface="Calibri"/>
              </a:rPr>
              <a:t>expert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779975" y="1864867"/>
            <a:ext cx="680910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latin typeface="Calibri"/>
                <a:cs typeface="Calibri"/>
              </a:rPr>
              <a:t>evidence</a:t>
            </a:r>
            <a:r>
              <a:rPr sz="2400" spc="-6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disregarded</a:t>
            </a:r>
            <a:r>
              <a:rPr sz="2400" spc="-7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as</a:t>
            </a:r>
            <a:r>
              <a:rPr sz="2400" spc="-7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experts</a:t>
            </a:r>
            <a:r>
              <a:rPr sz="2400" spc="-7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did</a:t>
            </a:r>
            <a:r>
              <a:rPr sz="2400" spc="-7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not</a:t>
            </a:r>
            <a:r>
              <a:rPr sz="2400" spc="-7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have</a:t>
            </a:r>
            <a:r>
              <a:rPr sz="2400" spc="-6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sufficient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779975" y="2117852"/>
            <a:ext cx="571309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latin typeface="Calibri"/>
                <a:cs typeface="Calibri"/>
              </a:rPr>
              <a:t>expertise</a:t>
            </a:r>
            <a:r>
              <a:rPr sz="2400" spc="-7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in</a:t>
            </a:r>
            <a:r>
              <a:rPr sz="2400" spc="-6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respect</a:t>
            </a:r>
            <a:r>
              <a:rPr sz="2400" spc="-7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of</a:t>
            </a:r>
            <a:r>
              <a:rPr sz="2400" spc="-6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demerger</a:t>
            </a:r>
            <a:r>
              <a:rPr sz="2400" spc="-7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transactions: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237175" y="2461259"/>
            <a:ext cx="7364730" cy="546735"/>
          </a:xfrm>
          <a:prstGeom prst="rect">
            <a:avLst/>
          </a:prstGeom>
        </p:spPr>
        <p:txBody>
          <a:bodyPr vert="horz" wrap="square" lIns="0" tIns="100965" rIns="0" bIns="0" rtlCol="0">
            <a:spAutoFit/>
          </a:bodyPr>
          <a:lstStyle/>
          <a:p>
            <a:pPr marL="240665" marR="5080" indent="-228600">
              <a:lnSpc>
                <a:spcPct val="71000"/>
              </a:lnSpc>
              <a:spcBef>
                <a:spcPts val="795"/>
              </a:spcBef>
              <a:buFont typeface="Arial"/>
              <a:buChar char="•"/>
              <a:tabLst>
                <a:tab pos="240665" algn="l"/>
              </a:tabLst>
            </a:pPr>
            <a:r>
              <a:rPr sz="2000" dirty="0">
                <a:latin typeface="Calibri"/>
                <a:cs typeface="Calibri"/>
              </a:rPr>
              <a:t>“</a:t>
            </a:r>
            <a:r>
              <a:rPr sz="2000" i="1" dirty="0">
                <a:solidFill>
                  <a:srgbClr val="7030A0"/>
                </a:solidFill>
                <a:latin typeface="Calibri"/>
                <a:cs typeface="Calibri"/>
              </a:rPr>
              <a:t>Those</a:t>
            </a:r>
            <a:r>
              <a:rPr sz="2000" i="1" spc="-50" dirty="0">
                <a:solidFill>
                  <a:srgbClr val="7030A0"/>
                </a:solidFill>
                <a:latin typeface="Calibri"/>
                <a:cs typeface="Calibri"/>
              </a:rPr>
              <a:t> </a:t>
            </a:r>
            <a:r>
              <a:rPr sz="2000" i="1" dirty="0">
                <a:solidFill>
                  <a:srgbClr val="7030A0"/>
                </a:solidFill>
                <a:latin typeface="Calibri"/>
                <a:cs typeface="Calibri"/>
              </a:rPr>
              <a:t>firms</a:t>
            </a:r>
            <a:r>
              <a:rPr sz="2000" i="1" spc="-50" dirty="0">
                <a:solidFill>
                  <a:srgbClr val="7030A0"/>
                </a:solidFill>
                <a:latin typeface="Calibri"/>
                <a:cs typeface="Calibri"/>
              </a:rPr>
              <a:t> </a:t>
            </a:r>
            <a:r>
              <a:rPr sz="2000" i="1" dirty="0">
                <a:solidFill>
                  <a:srgbClr val="7030A0"/>
                </a:solidFill>
                <a:latin typeface="Calibri"/>
                <a:cs typeface="Calibri"/>
              </a:rPr>
              <a:t>that</a:t>
            </a:r>
            <a:r>
              <a:rPr sz="2000" i="1" spc="-35" dirty="0">
                <a:solidFill>
                  <a:srgbClr val="7030A0"/>
                </a:solidFill>
                <a:latin typeface="Calibri"/>
                <a:cs typeface="Calibri"/>
              </a:rPr>
              <a:t> </a:t>
            </a:r>
            <a:r>
              <a:rPr sz="2000" i="1" dirty="0">
                <a:solidFill>
                  <a:srgbClr val="7030A0"/>
                </a:solidFill>
                <a:latin typeface="Calibri"/>
                <a:cs typeface="Calibri"/>
              </a:rPr>
              <a:t>provide</a:t>
            </a:r>
            <a:r>
              <a:rPr sz="2000" i="1" spc="-50" dirty="0">
                <a:solidFill>
                  <a:srgbClr val="7030A0"/>
                </a:solidFill>
                <a:latin typeface="Calibri"/>
                <a:cs typeface="Calibri"/>
              </a:rPr>
              <a:t> </a:t>
            </a:r>
            <a:r>
              <a:rPr sz="2000" i="1" dirty="0">
                <a:solidFill>
                  <a:srgbClr val="7030A0"/>
                </a:solidFill>
                <a:latin typeface="Calibri"/>
                <a:cs typeface="Calibri"/>
              </a:rPr>
              <a:t>expert</a:t>
            </a:r>
            <a:r>
              <a:rPr sz="2000" i="1" spc="-40" dirty="0">
                <a:solidFill>
                  <a:srgbClr val="7030A0"/>
                </a:solidFill>
                <a:latin typeface="Calibri"/>
                <a:cs typeface="Calibri"/>
              </a:rPr>
              <a:t> </a:t>
            </a:r>
            <a:r>
              <a:rPr sz="2000" i="1" dirty="0">
                <a:solidFill>
                  <a:srgbClr val="7030A0"/>
                </a:solidFill>
                <a:latin typeface="Calibri"/>
                <a:cs typeface="Calibri"/>
              </a:rPr>
              <a:t>witness</a:t>
            </a:r>
            <a:r>
              <a:rPr sz="2000" i="1" spc="-45" dirty="0">
                <a:solidFill>
                  <a:srgbClr val="7030A0"/>
                </a:solidFill>
                <a:latin typeface="Calibri"/>
                <a:cs typeface="Calibri"/>
              </a:rPr>
              <a:t> </a:t>
            </a:r>
            <a:r>
              <a:rPr sz="2000" i="1" dirty="0">
                <a:solidFill>
                  <a:srgbClr val="7030A0"/>
                </a:solidFill>
                <a:latin typeface="Calibri"/>
                <a:cs typeface="Calibri"/>
              </a:rPr>
              <a:t>services</a:t>
            </a:r>
            <a:r>
              <a:rPr sz="2000" i="1" spc="-50" dirty="0">
                <a:solidFill>
                  <a:srgbClr val="7030A0"/>
                </a:solidFill>
                <a:latin typeface="Calibri"/>
                <a:cs typeface="Calibri"/>
              </a:rPr>
              <a:t> </a:t>
            </a:r>
            <a:r>
              <a:rPr sz="2000" i="1" dirty="0">
                <a:solidFill>
                  <a:srgbClr val="7030A0"/>
                </a:solidFill>
                <a:latin typeface="Calibri"/>
                <a:cs typeface="Calibri"/>
              </a:rPr>
              <a:t>really</a:t>
            </a:r>
            <a:r>
              <a:rPr sz="2000" i="1" spc="-40" dirty="0">
                <a:solidFill>
                  <a:srgbClr val="7030A0"/>
                </a:solidFill>
                <a:latin typeface="Calibri"/>
                <a:cs typeface="Calibri"/>
              </a:rPr>
              <a:t> </a:t>
            </a:r>
            <a:r>
              <a:rPr sz="2000" i="1" dirty="0">
                <a:solidFill>
                  <a:srgbClr val="7030A0"/>
                </a:solidFill>
                <a:latin typeface="Calibri"/>
                <a:cs typeface="Calibri"/>
              </a:rPr>
              <a:t>ought</a:t>
            </a:r>
            <a:r>
              <a:rPr sz="2000" i="1" spc="-40" dirty="0">
                <a:solidFill>
                  <a:srgbClr val="7030A0"/>
                </a:solidFill>
                <a:latin typeface="Calibri"/>
                <a:cs typeface="Calibri"/>
              </a:rPr>
              <a:t> </a:t>
            </a:r>
            <a:r>
              <a:rPr sz="2000" i="1" dirty="0">
                <a:solidFill>
                  <a:srgbClr val="7030A0"/>
                </a:solidFill>
                <a:latin typeface="Calibri"/>
                <a:cs typeface="Calibri"/>
              </a:rPr>
              <a:t>to</a:t>
            </a:r>
            <a:r>
              <a:rPr sz="2000" i="1" spc="-40" dirty="0">
                <a:solidFill>
                  <a:srgbClr val="7030A0"/>
                </a:solidFill>
                <a:latin typeface="Calibri"/>
                <a:cs typeface="Calibri"/>
              </a:rPr>
              <a:t> </a:t>
            </a:r>
            <a:r>
              <a:rPr sz="2000" i="1" spc="-20" dirty="0">
                <a:solidFill>
                  <a:srgbClr val="7030A0"/>
                </a:solidFill>
                <a:latin typeface="Calibri"/>
                <a:cs typeface="Calibri"/>
              </a:rPr>
              <a:t>have </a:t>
            </a:r>
            <a:r>
              <a:rPr sz="2000" i="1" dirty="0">
                <a:solidFill>
                  <a:srgbClr val="7030A0"/>
                </a:solidFill>
                <a:latin typeface="Calibri"/>
                <a:cs typeface="Calibri"/>
              </a:rPr>
              <a:t>learned</a:t>
            </a:r>
            <a:r>
              <a:rPr sz="2000" i="1" spc="-45" dirty="0">
                <a:solidFill>
                  <a:srgbClr val="7030A0"/>
                </a:solidFill>
                <a:latin typeface="Calibri"/>
                <a:cs typeface="Calibri"/>
              </a:rPr>
              <a:t> </a:t>
            </a:r>
            <a:r>
              <a:rPr sz="2000" i="1" dirty="0">
                <a:solidFill>
                  <a:srgbClr val="7030A0"/>
                </a:solidFill>
                <a:latin typeface="Calibri"/>
                <a:cs typeface="Calibri"/>
              </a:rPr>
              <a:t>by</a:t>
            </a:r>
            <a:r>
              <a:rPr sz="2000" i="1" spc="-35" dirty="0">
                <a:solidFill>
                  <a:srgbClr val="7030A0"/>
                </a:solidFill>
                <a:latin typeface="Calibri"/>
                <a:cs typeface="Calibri"/>
              </a:rPr>
              <a:t> </a:t>
            </a:r>
            <a:r>
              <a:rPr sz="2000" i="1" dirty="0">
                <a:solidFill>
                  <a:srgbClr val="7030A0"/>
                </a:solidFill>
                <a:latin typeface="Calibri"/>
                <a:cs typeface="Calibri"/>
              </a:rPr>
              <a:t>now</a:t>
            </a:r>
            <a:r>
              <a:rPr sz="2000" i="1" spc="-45" dirty="0">
                <a:solidFill>
                  <a:srgbClr val="7030A0"/>
                </a:solidFill>
                <a:latin typeface="Calibri"/>
                <a:cs typeface="Calibri"/>
              </a:rPr>
              <a:t> </a:t>
            </a:r>
            <a:r>
              <a:rPr sz="2000" i="1" dirty="0">
                <a:solidFill>
                  <a:srgbClr val="7030A0"/>
                </a:solidFill>
                <a:latin typeface="Calibri"/>
                <a:cs typeface="Calibri"/>
              </a:rPr>
              <a:t>that</a:t>
            </a:r>
            <a:r>
              <a:rPr sz="2000" i="1" spc="-35" dirty="0">
                <a:solidFill>
                  <a:srgbClr val="7030A0"/>
                </a:solidFill>
                <a:latin typeface="Calibri"/>
                <a:cs typeface="Calibri"/>
              </a:rPr>
              <a:t> </a:t>
            </a:r>
            <a:r>
              <a:rPr sz="2000" i="1" dirty="0">
                <a:solidFill>
                  <a:srgbClr val="7030A0"/>
                </a:solidFill>
                <a:latin typeface="Calibri"/>
                <a:cs typeface="Calibri"/>
              </a:rPr>
              <a:t>expertise</a:t>
            </a:r>
            <a:r>
              <a:rPr sz="2000" i="1" spc="-45" dirty="0">
                <a:solidFill>
                  <a:srgbClr val="7030A0"/>
                </a:solidFill>
                <a:latin typeface="Calibri"/>
                <a:cs typeface="Calibri"/>
              </a:rPr>
              <a:t> </a:t>
            </a:r>
            <a:r>
              <a:rPr sz="2000" i="1" dirty="0">
                <a:solidFill>
                  <a:srgbClr val="7030A0"/>
                </a:solidFill>
                <a:latin typeface="Calibri"/>
                <a:cs typeface="Calibri"/>
              </a:rPr>
              <a:t>is</a:t>
            </a:r>
            <a:r>
              <a:rPr sz="2000" i="1" spc="-45" dirty="0">
                <a:solidFill>
                  <a:srgbClr val="7030A0"/>
                </a:solidFill>
                <a:latin typeface="Calibri"/>
                <a:cs typeface="Calibri"/>
              </a:rPr>
              <a:t> </a:t>
            </a:r>
            <a:r>
              <a:rPr sz="2000" i="1" dirty="0">
                <a:solidFill>
                  <a:srgbClr val="7030A0"/>
                </a:solidFill>
                <a:latin typeface="Calibri"/>
                <a:cs typeface="Calibri"/>
              </a:rPr>
              <a:t>acquired</a:t>
            </a:r>
            <a:r>
              <a:rPr sz="2000" i="1" spc="-40" dirty="0">
                <a:solidFill>
                  <a:srgbClr val="7030A0"/>
                </a:solidFill>
                <a:latin typeface="Calibri"/>
                <a:cs typeface="Calibri"/>
              </a:rPr>
              <a:t> </a:t>
            </a:r>
            <a:r>
              <a:rPr sz="2000" i="1" dirty="0">
                <a:solidFill>
                  <a:srgbClr val="7030A0"/>
                </a:solidFill>
                <a:latin typeface="Calibri"/>
                <a:cs typeface="Calibri"/>
              </a:rPr>
              <a:t>by</a:t>
            </a:r>
            <a:r>
              <a:rPr sz="2000" i="1" spc="-35" dirty="0">
                <a:solidFill>
                  <a:srgbClr val="7030A0"/>
                </a:solidFill>
                <a:latin typeface="Calibri"/>
                <a:cs typeface="Calibri"/>
              </a:rPr>
              <a:t> </a:t>
            </a:r>
            <a:r>
              <a:rPr sz="2000" i="1" dirty="0">
                <a:solidFill>
                  <a:srgbClr val="7030A0"/>
                </a:solidFill>
                <a:latin typeface="Calibri"/>
                <a:cs typeface="Calibri"/>
              </a:rPr>
              <a:t>doing</a:t>
            </a:r>
            <a:r>
              <a:rPr sz="2000" i="1" spc="-45" dirty="0">
                <a:solidFill>
                  <a:srgbClr val="7030A0"/>
                </a:solidFill>
                <a:latin typeface="Calibri"/>
                <a:cs typeface="Calibri"/>
              </a:rPr>
              <a:t> </a:t>
            </a:r>
            <a:r>
              <a:rPr sz="2000" i="1" dirty="0">
                <a:solidFill>
                  <a:srgbClr val="7030A0"/>
                </a:solidFill>
                <a:latin typeface="Calibri"/>
                <a:cs typeface="Calibri"/>
              </a:rPr>
              <a:t>the</a:t>
            </a:r>
            <a:r>
              <a:rPr sz="2000" i="1" spc="-45" dirty="0">
                <a:solidFill>
                  <a:srgbClr val="7030A0"/>
                </a:solidFill>
                <a:latin typeface="Calibri"/>
                <a:cs typeface="Calibri"/>
              </a:rPr>
              <a:t> </a:t>
            </a:r>
            <a:r>
              <a:rPr sz="2000" i="1" dirty="0">
                <a:solidFill>
                  <a:srgbClr val="7030A0"/>
                </a:solidFill>
                <a:latin typeface="Calibri"/>
                <a:cs typeface="Calibri"/>
              </a:rPr>
              <a:t>thing</a:t>
            </a:r>
            <a:r>
              <a:rPr sz="2000" i="1" spc="-45" dirty="0">
                <a:solidFill>
                  <a:srgbClr val="7030A0"/>
                </a:solidFill>
                <a:latin typeface="Calibri"/>
                <a:cs typeface="Calibri"/>
              </a:rPr>
              <a:t> </a:t>
            </a:r>
            <a:r>
              <a:rPr sz="2000" i="1" spc="-25" dirty="0">
                <a:solidFill>
                  <a:srgbClr val="7030A0"/>
                </a:solidFill>
                <a:latin typeface="Calibri"/>
                <a:cs typeface="Calibri"/>
              </a:rPr>
              <a:t>in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465775" y="2891028"/>
            <a:ext cx="6197600" cy="3302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i="1" dirty="0">
                <a:solidFill>
                  <a:srgbClr val="7030A0"/>
                </a:solidFill>
                <a:latin typeface="Calibri"/>
                <a:cs typeface="Calibri"/>
              </a:rPr>
              <a:t>question,</a:t>
            </a:r>
            <a:r>
              <a:rPr sz="2000" i="1" spc="-45" dirty="0">
                <a:solidFill>
                  <a:srgbClr val="7030A0"/>
                </a:solidFill>
                <a:latin typeface="Calibri"/>
                <a:cs typeface="Calibri"/>
              </a:rPr>
              <a:t> </a:t>
            </a:r>
            <a:r>
              <a:rPr sz="2000" i="1" dirty="0">
                <a:solidFill>
                  <a:srgbClr val="7030A0"/>
                </a:solidFill>
                <a:latin typeface="Calibri"/>
                <a:cs typeface="Calibri"/>
              </a:rPr>
              <a:t>usually</a:t>
            </a:r>
            <a:r>
              <a:rPr sz="2000" i="1" spc="-40" dirty="0">
                <a:solidFill>
                  <a:srgbClr val="7030A0"/>
                </a:solidFill>
                <a:latin typeface="Calibri"/>
                <a:cs typeface="Calibri"/>
              </a:rPr>
              <a:t> </a:t>
            </a:r>
            <a:r>
              <a:rPr sz="2000" i="1" dirty="0">
                <a:solidFill>
                  <a:srgbClr val="7030A0"/>
                </a:solidFill>
                <a:latin typeface="Calibri"/>
                <a:cs typeface="Calibri"/>
              </a:rPr>
              <a:t>over</a:t>
            </a:r>
            <a:r>
              <a:rPr sz="2000" i="1" spc="-45" dirty="0">
                <a:solidFill>
                  <a:srgbClr val="7030A0"/>
                </a:solidFill>
                <a:latin typeface="Calibri"/>
                <a:cs typeface="Calibri"/>
              </a:rPr>
              <a:t> </a:t>
            </a:r>
            <a:r>
              <a:rPr sz="2000" i="1" dirty="0">
                <a:solidFill>
                  <a:srgbClr val="7030A0"/>
                </a:solidFill>
                <a:latin typeface="Calibri"/>
                <a:cs typeface="Calibri"/>
              </a:rPr>
              <a:t>many</a:t>
            </a:r>
            <a:r>
              <a:rPr sz="2000" i="1" spc="-40" dirty="0">
                <a:solidFill>
                  <a:srgbClr val="7030A0"/>
                </a:solidFill>
                <a:latin typeface="Calibri"/>
                <a:cs typeface="Calibri"/>
              </a:rPr>
              <a:t> </a:t>
            </a:r>
            <a:r>
              <a:rPr sz="2000" i="1" dirty="0">
                <a:solidFill>
                  <a:srgbClr val="7030A0"/>
                </a:solidFill>
                <a:latin typeface="Calibri"/>
                <a:cs typeface="Calibri"/>
              </a:rPr>
              <a:t>years,</a:t>
            </a:r>
            <a:r>
              <a:rPr sz="2000" i="1" spc="-45" dirty="0">
                <a:solidFill>
                  <a:srgbClr val="7030A0"/>
                </a:solidFill>
                <a:latin typeface="Calibri"/>
                <a:cs typeface="Calibri"/>
              </a:rPr>
              <a:t> </a:t>
            </a:r>
            <a:r>
              <a:rPr sz="2000" i="1" dirty="0">
                <a:solidFill>
                  <a:srgbClr val="7030A0"/>
                </a:solidFill>
                <a:latin typeface="Calibri"/>
                <a:cs typeface="Calibri"/>
              </a:rPr>
              <a:t>and</a:t>
            </a:r>
            <a:r>
              <a:rPr sz="2000" i="1" spc="-45" dirty="0">
                <a:solidFill>
                  <a:srgbClr val="7030A0"/>
                </a:solidFill>
                <a:latin typeface="Calibri"/>
                <a:cs typeface="Calibri"/>
              </a:rPr>
              <a:t> </a:t>
            </a:r>
            <a:r>
              <a:rPr sz="2000" i="1" dirty="0">
                <a:solidFill>
                  <a:srgbClr val="7030A0"/>
                </a:solidFill>
                <a:latin typeface="Calibri"/>
                <a:cs typeface="Calibri"/>
              </a:rPr>
              <a:t>that</a:t>
            </a:r>
            <a:r>
              <a:rPr sz="2000" i="1" spc="-40" dirty="0">
                <a:solidFill>
                  <a:srgbClr val="7030A0"/>
                </a:solidFill>
                <a:latin typeface="Calibri"/>
                <a:cs typeface="Calibri"/>
              </a:rPr>
              <a:t> </a:t>
            </a:r>
            <a:r>
              <a:rPr sz="2000" i="1" dirty="0">
                <a:solidFill>
                  <a:srgbClr val="7030A0"/>
                </a:solidFill>
                <a:latin typeface="Calibri"/>
                <a:cs typeface="Calibri"/>
              </a:rPr>
              <a:t>merely</a:t>
            </a:r>
            <a:r>
              <a:rPr sz="2000" i="1" spc="-40" dirty="0">
                <a:solidFill>
                  <a:srgbClr val="7030A0"/>
                </a:solidFill>
                <a:latin typeface="Calibri"/>
                <a:cs typeface="Calibri"/>
              </a:rPr>
              <a:t> </a:t>
            </a:r>
            <a:r>
              <a:rPr sz="2000" i="1" dirty="0">
                <a:solidFill>
                  <a:srgbClr val="7030A0"/>
                </a:solidFill>
                <a:latin typeface="Calibri"/>
                <a:cs typeface="Calibri"/>
              </a:rPr>
              <a:t>being</a:t>
            </a:r>
            <a:r>
              <a:rPr sz="2000" i="1" spc="-50" dirty="0">
                <a:solidFill>
                  <a:srgbClr val="7030A0"/>
                </a:solidFill>
                <a:latin typeface="Calibri"/>
                <a:cs typeface="Calibri"/>
              </a:rPr>
              <a:t> </a:t>
            </a:r>
            <a:r>
              <a:rPr sz="2000" i="1" spc="-25" dirty="0">
                <a:solidFill>
                  <a:srgbClr val="7030A0"/>
                </a:solidFill>
                <a:latin typeface="Calibri"/>
                <a:cs typeface="Calibri"/>
              </a:rPr>
              <a:t>an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465775" y="3095244"/>
            <a:ext cx="7096125" cy="3302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i="1" spc="-10" dirty="0">
                <a:solidFill>
                  <a:srgbClr val="7030A0"/>
                </a:solidFill>
                <a:latin typeface="Calibri"/>
                <a:cs typeface="Calibri"/>
              </a:rPr>
              <a:t>accountant</a:t>
            </a:r>
            <a:r>
              <a:rPr sz="2000" i="1" spc="-30" dirty="0">
                <a:solidFill>
                  <a:srgbClr val="7030A0"/>
                </a:solidFill>
                <a:latin typeface="Calibri"/>
                <a:cs typeface="Calibri"/>
              </a:rPr>
              <a:t> </a:t>
            </a:r>
            <a:r>
              <a:rPr sz="2000" i="1" dirty="0">
                <a:solidFill>
                  <a:srgbClr val="7030A0"/>
                </a:solidFill>
                <a:latin typeface="Calibri"/>
                <a:cs typeface="Calibri"/>
              </a:rPr>
              <a:t>(or</a:t>
            </a:r>
            <a:r>
              <a:rPr sz="2000" i="1" spc="-30" dirty="0">
                <a:solidFill>
                  <a:srgbClr val="7030A0"/>
                </a:solidFill>
                <a:latin typeface="Calibri"/>
                <a:cs typeface="Calibri"/>
              </a:rPr>
              <a:t> </a:t>
            </a:r>
            <a:r>
              <a:rPr sz="2000" i="1" dirty="0">
                <a:solidFill>
                  <a:srgbClr val="7030A0"/>
                </a:solidFill>
                <a:latin typeface="Calibri"/>
                <a:cs typeface="Calibri"/>
              </a:rPr>
              <a:t>anything</a:t>
            </a:r>
            <a:r>
              <a:rPr sz="2000" i="1" spc="-30" dirty="0">
                <a:solidFill>
                  <a:srgbClr val="7030A0"/>
                </a:solidFill>
                <a:latin typeface="Calibri"/>
                <a:cs typeface="Calibri"/>
              </a:rPr>
              <a:t> </a:t>
            </a:r>
            <a:r>
              <a:rPr sz="2000" i="1" dirty="0">
                <a:solidFill>
                  <a:srgbClr val="7030A0"/>
                </a:solidFill>
                <a:latin typeface="Calibri"/>
                <a:cs typeface="Calibri"/>
              </a:rPr>
              <a:t>else)</a:t>
            </a:r>
            <a:r>
              <a:rPr sz="2000" i="1" spc="-25" dirty="0">
                <a:solidFill>
                  <a:srgbClr val="7030A0"/>
                </a:solidFill>
                <a:latin typeface="Calibri"/>
                <a:cs typeface="Calibri"/>
              </a:rPr>
              <a:t> </a:t>
            </a:r>
            <a:r>
              <a:rPr sz="2000" i="1" dirty="0">
                <a:solidFill>
                  <a:srgbClr val="7030A0"/>
                </a:solidFill>
                <a:latin typeface="Calibri"/>
                <a:cs typeface="Calibri"/>
              </a:rPr>
              <a:t>for</a:t>
            </a:r>
            <a:r>
              <a:rPr sz="2000" i="1" spc="-25" dirty="0">
                <a:solidFill>
                  <a:srgbClr val="7030A0"/>
                </a:solidFill>
                <a:latin typeface="Calibri"/>
                <a:cs typeface="Calibri"/>
              </a:rPr>
              <a:t> </a:t>
            </a:r>
            <a:r>
              <a:rPr sz="2000" i="1" dirty="0">
                <a:solidFill>
                  <a:srgbClr val="7030A0"/>
                </a:solidFill>
                <a:latin typeface="Calibri"/>
                <a:cs typeface="Calibri"/>
              </a:rPr>
              <a:t>a</a:t>
            </a:r>
            <a:r>
              <a:rPr sz="2000" i="1" spc="-35" dirty="0">
                <a:solidFill>
                  <a:srgbClr val="7030A0"/>
                </a:solidFill>
                <a:latin typeface="Calibri"/>
                <a:cs typeface="Calibri"/>
              </a:rPr>
              <a:t> </a:t>
            </a:r>
            <a:r>
              <a:rPr sz="2000" i="1" dirty="0">
                <a:solidFill>
                  <a:srgbClr val="7030A0"/>
                </a:solidFill>
                <a:latin typeface="Calibri"/>
                <a:cs typeface="Calibri"/>
              </a:rPr>
              <a:t>long</a:t>
            </a:r>
            <a:r>
              <a:rPr sz="2000" i="1" spc="-30" dirty="0">
                <a:solidFill>
                  <a:srgbClr val="7030A0"/>
                </a:solidFill>
                <a:latin typeface="Calibri"/>
                <a:cs typeface="Calibri"/>
              </a:rPr>
              <a:t> </a:t>
            </a:r>
            <a:r>
              <a:rPr sz="2000" i="1" dirty="0">
                <a:solidFill>
                  <a:srgbClr val="7030A0"/>
                </a:solidFill>
                <a:latin typeface="Calibri"/>
                <a:cs typeface="Calibri"/>
              </a:rPr>
              <a:t>time</a:t>
            </a:r>
            <a:r>
              <a:rPr sz="2000" i="1" spc="-35" dirty="0">
                <a:solidFill>
                  <a:srgbClr val="7030A0"/>
                </a:solidFill>
                <a:latin typeface="Calibri"/>
                <a:cs typeface="Calibri"/>
              </a:rPr>
              <a:t> </a:t>
            </a:r>
            <a:r>
              <a:rPr sz="2000" i="1" dirty="0">
                <a:solidFill>
                  <a:srgbClr val="7030A0"/>
                </a:solidFill>
                <a:latin typeface="Calibri"/>
                <a:cs typeface="Calibri"/>
              </a:rPr>
              <a:t>does</a:t>
            </a:r>
            <a:r>
              <a:rPr sz="2000" i="1" spc="-35" dirty="0">
                <a:solidFill>
                  <a:srgbClr val="7030A0"/>
                </a:solidFill>
                <a:latin typeface="Calibri"/>
                <a:cs typeface="Calibri"/>
              </a:rPr>
              <a:t> </a:t>
            </a:r>
            <a:r>
              <a:rPr sz="2000" i="1" dirty="0">
                <a:solidFill>
                  <a:srgbClr val="7030A0"/>
                </a:solidFill>
                <a:latin typeface="Calibri"/>
                <a:cs typeface="Calibri"/>
              </a:rPr>
              <a:t>not</a:t>
            </a:r>
            <a:r>
              <a:rPr sz="2000" i="1" spc="-25" dirty="0">
                <a:solidFill>
                  <a:srgbClr val="7030A0"/>
                </a:solidFill>
                <a:latin typeface="Calibri"/>
                <a:cs typeface="Calibri"/>
              </a:rPr>
              <a:t> </a:t>
            </a:r>
            <a:r>
              <a:rPr sz="2000" i="1" dirty="0">
                <a:solidFill>
                  <a:srgbClr val="7030A0"/>
                </a:solidFill>
                <a:latin typeface="Calibri"/>
                <a:cs typeface="Calibri"/>
              </a:rPr>
              <a:t>mean</a:t>
            </a:r>
            <a:r>
              <a:rPr sz="2000" i="1" spc="-35" dirty="0">
                <a:solidFill>
                  <a:srgbClr val="7030A0"/>
                </a:solidFill>
                <a:latin typeface="Calibri"/>
                <a:cs typeface="Calibri"/>
              </a:rPr>
              <a:t> </a:t>
            </a:r>
            <a:r>
              <a:rPr sz="2000" i="1" dirty="0">
                <a:solidFill>
                  <a:srgbClr val="7030A0"/>
                </a:solidFill>
                <a:latin typeface="Calibri"/>
                <a:cs typeface="Calibri"/>
              </a:rPr>
              <a:t>that</a:t>
            </a:r>
            <a:r>
              <a:rPr sz="2000" i="1" spc="-25" dirty="0">
                <a:solidFill>
                  <a:srgbClr val="7030A0"/>
                </a:solidFill>
                <a:latin typeface="Calibri"/>
                <a:cs typeface="Calibri"/>
              </a:rPr>
              <a:t> you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779975" y="3311652"/>
            <a:ext cx="7313295" cy="11391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697865">
              <a:lnSpc>
                <a:spcPts val="2050"/>
              </a:lnSpc>
              <a:spcBef>
                <a:spcPts val="100"/>
              </a:spcBef>
            </a:pPr>
            <a:r>
              <a:rPr sz="2000" i="1" dirty="0">
                <a:solidFill>
                  <a:srgbClr val="7030A0"/>
                </a:solidFill>
                <a:latin typeface="Calibri"/>
                <a:cs typeface="Calibri"/>
              </a:rPr>
              <a:t>thereby</a:t>
            </a:r>
            <a:r>
              <a:rPr sz="2000" i="1" spc="-50" dirty="0">
                <a:solidFill>
                  <a:srgbClr val="7030A0"/>
                </a:solidFill>
                <a:latin typeface="Calibri"/>
                <a:cs typeface="Calibri"/>
              </a:rPr>
              <a:t> </a:t>
            </a:r>
            <a:r>
              <a:rPr sz="2000" i="1" dirty="0">
                <a:solidFill>
                  <a:srgbClr val="7030A0"/>
                </a:solidFill>
                <a:latin typeface="Calibri"/>
                <a:cs typeface="Calibri"/>
              </a:rPr>
              <a:t>become</a:t>
            </a:r>
            <a:r>
              <a:rPr sz="2000" i="1" spc="-55" dirty="0">
                <a:solidFill>
                  <a:srgbClr val="7030A0"/>
                </a:solidFill>
                <a:latin typeface="Calibri"/>
                <a:cs typeface="Calibri"/>
              </a:rPr>
              <a:t> </a:t>
            </a:r>
            <a:r>
              <a:rPr sz="2000" i="1" dirty="0">
                <a:solidFill>
                  <a:srgbClr val="7030A0"/>
                </a:solidFill>
                <a:latin typeface="Calibri"/>
                <a:cs typeface="Calibri"/>
              </a:rPr>
              <a:t>an</a:t>
            </a:r>
            <a:r>
              <a:rPr sz="2000" i="1" spc="-55" dirty="0">
                <a:solidFill>
                  <a:srgbClr val="7030A0"/>
                </a:solidFill>
                <a:latin typeface="Calibri"/>
                <a:cs typeface="Calibri"/>
              </a:rPr>
              <a:t> </a:t>
            </a:r>
            <a:r>
              <a:rPr sz="2000" i="1" dirty="0">
                <a:solidFill>
                  <a:srgbClr val="7030A0"/>
                </a:solidFill>
                <a:latin typeface="Calibri"/>
                <a:cs typeface="Calibri"/>
              </a:rPr>
              <a:t>expert</a:t>
            </a:r>
            <a:r>
              <a:rPr sz="2000" i="1" spc="-45" dirty="0">
                <a:solidFill>
                  <a:srgbClr val="7030A0"/>
                </a:solidFill>
                <a:latin typeface="Calibri"/>
                <a:cs typeface="Calibri"/>
              </a:rPr>
              <a:t> </a:t>
            </a:r>
            <a:r>
              <a:rPr sz="2000" i="1" dirty="0">
                <a:solidFill>
                  <a:srgbClr val="7030A0"/>
                </a:solidFill>
                <a:latin typeface="Calibri"/>
                <a:cs typeface="Calibri"/>
              </a:rPr>
              <a:t>in</a:t>
            </a:r>
            <a:r>
              <a:rPr sz="2000" i="1" spc="-50" dirty="0">
                <a:solidFill>
                  <a:srgbClr val="7030A0"/>
                </a:solidFill>
                <a:latin typeface="Calibri"/>
                <a:cs typeface="Calibri"/>
              </a:rPr>
              <a:t> </a:t>
            </a:r>
            <a:r>
              <a:rPr sz="2000" i="1" dirty="0">
                <a:solidFill>
                  <a:srgbClr val="7030A0"/>
                </a:solidFill>
                <a:latin typeface="Calibri"/>
                <a:cs typeface="Calibri"/>
              </a:rPr>
              <a:t>everything</a:t>
            </a:r>
            <a:r>
              <a:rPr sz="2000" i="1" spc="-50" dirty="0">
                <a:solidFill>
                  <a:srgbClr val="7030A0"/>
                </a:solidFill>
                <a:latin typeface="Calibri"/>
                <a:cs typeface="Calibri"/>
              </a:rPr>
              <a:t> </a:t>
            </a:r>
            <a:r>
              <a:rPr sz="2000" i="1" dirty="0">
                <a:solidFill>
                  <a:srgbClr val="7030A0"/>
                </a:solidFill>
                <a:latin typeface="Calibri"/>
                <a:cs typeface="Calibri"/>
              </a:rPr>
              <a:t>that</a:t>
            </a:r>
            <a:r>
              <a:rPr sz="2000" i="1" spc="-45" dirty="0">
                <a:solidFill>
                  <a:srgbClr val="7030A0"/>
                </a:solidFill>
                <a:latin typeface="Calibri"/>
                <a:cs typeface="Calibri"/>
              </a:rPr>
              <a:t> </a:t>
            </a:r>
            <a:r>
              <a:rPr sz="2000" i="1" spc="-10" dirty="0">
                <a:solidFill>
                  <a:srgbClr val="7030A0"/>
                </a:solidFill>
                <a:latin typeface="Calibri"/>
                <a:cs typeface="Calibri"/>
              </a:rPr>
              <a:t>accountants</a:t>
            </a:r>
            <a:r>
              <a:rPr sz="2000" i="1" spc="-55" dirty="0">
                <a:solidFill>
                  <a:srgbClr val="7030A0"/>
                </a:solidFill>
                <a:latin typeface="Calibri"/>
                <a:cs typeface="Calibri"/>
              </a:rPr>
              <a:t> </a:t>
            </a:r>
            <a:r>
              <a:rPr sz="2000" i="1" spc="-25" dirty="0">
                <a:solidFill>
                  <a:srgbClr val="7030A0"/>
                </a:solidFill>
                <a:latin typeface="Calibri"/>
                <a:cs typeface="Calibri"/>
              </a:rPr>
              <a:t>(or</a:t>
            </a:r>
            <a:endParaRPr sz="2000">
              <a:latin typeface="Calibri"/>
              <a:cs typeface="Calibri"/>
            </a:endParaRPr>
          </a:p>
          <a:p>
            <a:pPr marL="697865" marR="492759">
              <a:lnSpc>
                <a:spcPct val="71000"/>
              </a:lnSpc>
              <a:spcBef>
                <a:spcPts val="345"/>
              </a:spcBef>
            </a:pPr>
            <a:r>
              <a:rPr sz="2000" i="1" dirty="0">
                <a:solidFill>
                  <a:srgbClr val="7030A0"/>
                </a:solidFill>
                <a:latin typeface="Calibri"/>
                <a:cs typeface="Calibri"/>
              </a:rPr>
              <a:t>whatever</a:t>
            </a:r>
            <a:r>
              <a:rPr sz="2000" i="1" spc="-45" dirty="0">
                <a:solidFill>
                  <a:srgbClr val="7030A0"/>
                </a:solidFill>
                <a:latin typeface="Calibri"/>
                <a:cs typeface="Calibri"/>
              </a:rPr>
              <a:t> </a:t>
            </a:r>
            <a:r>
              <a:rPr sz="2000" i="1" dirty="0">
                <a:solidFill>
                  <a:srgbClr val="7030A0"/>
                </a:solidFill>
                <a:latin typeface="Calibri"/>
                <a:cs typeface="Calibri"/>
              </a:rPr>
              <a:t>it</a:t>
            </a:r>
            <a:r>
              <a:rPr sz="2000" i="1" spc="-45" dirty="0">
                <a:solidFill>
                  <a:srgbClr val="7030A0"/>
                </a:solidFill>
                <a:latin typeface="Calibri"/>
                <a:cs typeface="Calibri"/>
              </a:rPr>
              <a:t> </a:t>
            </a:r>
            <a:r>
              <a:rPr sz="2000" i="1" dirty="0">
                <a:solidFill>
                  <a:srgbClr val="7030A0"/>
                </a:solidFill>
                <a:latin typeface="Calibri"/>
                <a:cs typeface="Calibri"/>
              </a:rPr>
              <a:t>may</a:t>
            </a:r>
            <a:r>
              <a:rPr sz="2000" i="1" spc="-40" dirty="0">
                <a:solidFill>
                  <a:srgbClr val="7030A0"/>
                </a:solidFill>
                <a:latin typeface="Calibri"/>
                <a:cs typeface="Calibri"/>
              </a:rPr>
              <a:t> </a:t>
            </a:r>
            <a:r>
              <a:rPr sz="2000" i="1" dirty="0">
                <a:solidFill>
                  <a:srgbClr val="7030A0"/>
                </a:solidFill>
                <a:latin typeface="Calibri"/>
                <a:cs typeface="Calibri"/>
              </a:rPr>
              <a:t>be)</a:t>
            </a:r>
            <a:r>
              <a:rPr sz="2000" i="1" spc="-35" dirty="0">
                <a:solidFill>
                  <a:srgbClr val="7030A0"/>
                </a:solidFill>
                <a:latin typeface="Calibri"/>
                <a:cs typeface="Calibri"/>
              </a:rPr>
              <a:t> </a:t>
            </a:r>
            <a:r>
              <a:rPr sz="2000" i="1" dirty="0">
                <a:solidFill>
                  <a:srgbClr val="7030A0"/>
                </a:solidFill>
                <a:latin typeface="Calibri"/>
                <a:cs typeface="Calibri"/>
              </a:rPr>
              <a:t>commonly</a:t>
            </a:r>
            <a:r>
              <a:rPr sz="2000" i="1" spc="-40" dirty="0">
                <a:solidFill>
                  <a:srgbClr val="7030A0"/>
                </a:solidFill>
                <a:latin typeface="Calibri"/>
                <a:cs typeface="Calibri"/>
              </a:rPr>
              <a:t> </a:t>
            </a:r>
            <a:r>
              <a:rPr sz="2000" i="1" spc="-25" dirty="0">
                <a:solidFill>
                  <a:srgbClr val="7030A0"/>
                </a:solidFill>
                <a:latin typeface="Calibri"/>
                <a:cs typeface="Calibri"/>
              </a:rPr>
              <a:t>do</a:t>
            </a:r>
            <a:r>
              <a:rPr sz="2000" spc="-25" dirty="0">
                <a:latin typeface="Calibri"/>
                <a:cs typeface="Calibri"/>
              </a:rPr>
              <a:t>.”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(para.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157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per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HHJ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spc="-20" dirty="0">
                <a:latin typeface="Calibri"/>
                <a:cs typeface="Calibri"/>
              </a:rPr>
              <a:t>Paul </a:t>
            </a:r>
            <a:r>
              <a:rPr sz="2000" spc="-10" dirty="0">
                <a:latin typeface="Calibri"/>
                <a:cs typeface="Calibri"/>
              </a:rPr>
              <a:t>Matthews)</a:t>
            </a:r>
            <a:endParaRPr sz="20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80"/>
              </a:spcBef>
            </a:pPr>
            <a:r>
              <a:rPr sz="2400" b="1" dirty="0">
                <a:latin typeface="Calibri"/>
                <a:cs typeface="Calibri"/>
              </a:rPr>
              <a:t>No</a:t>
            </a:r>
            <a:r>
              <a:rPr sz="2400" b="1" spc="-55" dirty="0">
                <a:latin typeface="Calibri"/>
                <a:cs typeface="Calibri"/>
              </a:rPr>
              <a:t> </a:t>
            </a:r>
            <a:r>
              <a:rPr sz="2400" b="1" dirty="0">
                <a:latin typeface="Calibri"/>
                <a:cs typeface="Calibri"/>
              </a:rPr>
              <a:t>conflicts</a:t>
            </a:r>
            <a:r>
              <a:rPr sz="2400" b="1" spc="-45" dirty="0">
                <a:latin typeface="Calibri"/>
                <a:cs typeface="Calibri"/>
              </a:rPr>
              <a:t> </a:t>
            </a:r>
            <a:r>
              <a:rPr sz="2400" b="1" dirty="0">
                <a:latin typeface="Calibri"/>
                <a:cs typeface="Calibri"/>
              </a:rPr>
              <a:t>of</a:t>
            </a:r>
            <a:r>
              <a:rPr sz="2400" b="1" spc="-45" dirty="0">
                <a:latin typeface="Calibri"/>
                <a:cs typeface="Calibri"/>
              </a:rPr>
              <a:t> </a:t>
            </a:r>
            <a:r>
              <a:rPr sz="2400" b="1" spc="-10" dirty="0">
                <a:latin typeface="Calibri"/>
                <a:cs typeface="Calibri"/>
              </a:rPr>
              <a:t>interest</a:t>
            </a:r>
            <a:r>
              <a:rPr sz="2400" b="1" spc="-4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-</a:t>
            </a:r>
            <a:r>
              <a:rPr sz="2400" spc="-50" dirty="0">
                <a:latin typeface="Calibri"/>
                <a:cs typeface="Calibri"/>
              </a:rPr>
              <a:t> </a:t>
            </a:r>
            <a:r>
              <a:rPr sz="2400" i="1" u="heavy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Essex</a:t>
            </a:r>
            <a:r>
              <a:rPr sz="2400" i="1" u="heavy" spc="-5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400" i="1" u="heavy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County</a:t>
            </a:r>
            <a:r>
              <a:rPr sz="2400" i="1" u="heavy" spc="-5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400" i="1" u="heavy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Council</a:t>
            </a:r>
            <a:r>
              <a:rPr sz="2400" i="1" u="heavy" spc="-5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400" i="1" u="heavy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v</a:t>
            </a:r>
            <a:r>
              <a:rPr sz="2400" i="1" u="heavy" spc="-5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400" i="1" u="heavy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UBB</a:t>
            </a:r>
            <a:r>
              <a:rPr sz="2400" i="1" u="heavy" spc="-5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400" i="1" u="heavy" spc="-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Waste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779975" y="4315459"/>
            <a:ext cx="6991350" cy="656590"/>
          </a:xfrm>
          <a:prstGeom prst="rect">
            <a:avLst/>
          </a:prstGeom>
        </p:spPr>
        <p:txBody>
          <a:bodyPr vert="horz" wrap="square" lIns="0" tIns="113030" rIns="0" bIns="0" rtlCol="0">
            <a:spAutoFit/>
          </a:bodyPr>
          <a:lstStyle/>
          <a:p>
            <a:pPr marL="12700" marR="5080">
              <a:lnSpc>
                <a:spcPct val="72500"/>
              </a:lnSpc>
              <a:spcBef>
                <a:spcPts val="890"/>
              </a:spcBef>
            </a:pPr>
            <a:r>
              <a:rPr sz="2400" i="1" u="heavy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(Essex)</a:t>
            </a:r>
            <a:r>
              <a:rPr sz="2400" i="1" u="heavy" spc="-7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400" i="1" u="heavy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Ltd</a:t>
            </a:r>
            <a:r>
              <a:rPr sz="2400" i="1" u="none" spc="-60" dirty="0">
                <a:latin typeface="Calibri"/>
                <a:cs typeface="Calibri"/>
              </a:rPr>
              <a:t> </a:t>
            </a:r>
            <a:r>
              <a:rPr sz="2400" u="none" dirty="0">
                <a:latin typeface="Calibri"/>
                <a:cs typeface="Calibri"/>
              </a:rPr>
              <a:t>[2020]</a:t>
            </a:r>
            <a:r>
              <a:rPr sz="2400" u="none" spc="-60" dirty="0">
                <a:latin typeface="Calibri"/>
                <a:cs typeface="Calibri"/>
              </a:rPr>
              <a:t> </a:t>
            </a:r>
            <a:r>
              <a:rPr sz="2400" u="none" dirty="0">
                <a:latin typeface="Calibri"/>
                <a:cs typeface="Calibri"/>
              </a:rPr>
              <a:t>EWHC</a:t>
            </a:r>
            <a:r>
              <a:rPr sz="2400" u="none" spc="-65" dirty="0">
                <a:latin typeface="Calibri"/>
                <a:cs typeface="Calibri"/>
              </a:rPr>
              <a:t> </a:t>
            </a:r>
            <a:r>
              <a:rPr sz="2400" u="none" dirty="0">
                <a:latin typeface="Calibri"/>
                <a:cs typeface="Calibri"/>
              </a:rPr>
              <a:t>1581</a:t>
            </a:r>
            <a:r>
              <a:rPr sz="2400" u="none" spc="-65" dirty="0">
                <a:latin typeface="Calibri"/>
                <a:cs typeface="Calibri"/>
              </a:rPr>
              <a:t> </a:t>
            </a:r>
            <a:r>
              <a:rPr sz="2400" u="none" dirty="0">
                <a:latin typeface="Calibri"/>
                <a:cs typeface="Calibri"/>
              </a:rPr>
              <a:t>(TCC).</a:t>
            </a:r>
            <a:r>
              <a:rPr sz="2400" u="none" spc="-75" dirty="0">
                <a:latin typeface="Calibri"/>
                <a:cs typeface="Calibri"/>
              </a:rPr>
              <a:t> </a:t>
            </a:r>
            <a:r>
              <a:rPr sz="2400" u="none" dirty="0">
                <a:latin typeface="Calibri"/>
                <a:cs typeface="Calibri"/>
              </a:rPr>
              <a:t>Expert</a:t>
            </a:r>
            <a:r>
              <a:rPr sz="2400" u="none" spc="-65" dirty="0">
                <a:latin typeface="Calibri"/>
                <a:cs typeface="Calibri"/>
              </a:rPr>
              <a:t> </a:t>
            </a:r>
            <a:r>
              <a:rPr sz="2400" u="none" dirty="0">
                <a:latin typeface="Calibri"/>
                <a:cs typeface="Calibri"/>
              </a:rPr>
              <a:t>had</a:t>
            </a:r>
            <a:r>
              <a:rPr sz="2400" u="none" spc="-60" dirty="0">
                <a:latin typeface="Calibri"/>
                <a:cs typeface="Calibri"/>
              </a:rPr>
              <a:t> </a:t>
            </a:r>
            <a:r>
              <a:rPr sz="2400" u="none" spc="-10" dirty="0">
                <a:latin typeface="Calibri"/>
                <a:cs typeface="Calibri"/>
              </a:rPr>
              <a:t>clear </a:t>
            </a:r>
            <a:r>
              <a:rPr sz="2400" u="none" dirty="0">
                <a:latin typeface="Calibri"/>
                <a:cs typeface="Calibri"/>
              </a:rPr>
              <a:t>(personal)</a:t>
            </a:r>
            <a:r>
              <a:rPr sz="2400" u="none" spc="-65" dirty="0">
                <a:latin typeface="Calibri"/>
                <a:cs typeface="Calibri"/>
              </a:rPr>
              <a:t> </a:t>
            </a:r>
            <a:r>
              <a:rPr sz="2400" u="none" spc="-10" dirty="0">
                <a:latin typeface="Calibri"/>
                <a:cs typeface="Calibri"/>
              </a:rPr>
              <a:t>interest</a:t>
            </a:r>
            <a:r>
              <a:rPr sz="2400" u="none" spc="-60" dirty="0">
                <a:latin typeface="Calibri"/>
                <a:cs typeface="Calibri"/>
              </a:rPr>
              <a:t> </a:t>
            </a:r>
            <a:r>
              <a:rPr sz="2400" u="none" dirty="0">
                <a:latin typeface="Calibri"/>
                <a:cs typeface="Calibri"/>
              </a:rPr>
              <a:t>in</a:t>
            </a:r>
            <a:r>
              <a:rPr sz="2400" u="none" spc="-60" dirty="0">
                <a:latin typeface="Calibri"/>
                <a:cs typeface="Calibri"/>
              </a:rPr>
              <a:t> </a:t>
            </a:r>
            <a:r>
              <a:rPr sz="2400" u="none" spc="-10" dirty="0">
                <a:latin typeface="Calibri"/>
                <a:cs typeface="Calibri"/>
              </a:rPr>
              <a:t>defeating</a:t>
            </a:r>
            <a:r>
              <a:rPr sz="2400" u="none" spc="-60" dirty="0">
                <a:latin typeface="Calibri"/>
                <a:cs typeface="Calibri"/>
              </a:rPr>
              <a:t> </a:t>
            </a:r>
            <a:r>
              <a:rPr sz="2400" u="none" spc="-10" dirty="0">
                <a:latin typeface="Calibri"/>
                <a:cs typeface="Calibri"/>
              </a:rPr>
              <a:t>claimant’s</a:t>
            </a:r>
            <a:r>
              <a:rPr sz="2400" u="none" spc="-55" dirty="0">
                <a:latin typeface="Calibri"/>
                <a:cs typeface="Calibri"/>
              </a:rPr>
              <a:t> </a:t>
            </a:r>
            <a:r>
              <a:rPr sz="2400" u="none" dirty="0">
                <a:latin typeface="Calibri"/>
                <a:cs typeface="Calibri"/>
              </a:rPr>
              <a:t>claims</a:t>
            </a:r>
            <a:r>
              <a:rPr sz="2400" u="none" spc="-70" dirty="0">
                <a:latin typeface="Calibri"/>
                <a:cs typeface="Calibri"/>
              </a:rPr>
              <a:t> </a:t>
            </a:r>
            <a:r>
              <a:rPr sz="2400" u="none" dirty="0">
                <a:latin typeface="Calibri"/>
                <a:cs typeface="Calibri"/>
              </a:rPr>
              <a:t>–</a:t>
            </a:r>
            <a:r>
              <a:rPr sz="2400" u="none" spc="-55" dirty="0">
                <a:latin typeface="Calibri"/>
                <a:cs typeface="Calibri"/>
              </a:rPr>
              <a:t> </a:t>
            </a:r>
            <a:r>
              <a:rPr sz="2400" u="none" spc="-10" dirty="0">
                <a:latin typeface="Calibri"/>
                <a:cs typeface="Calibri"/>
              </a:rPr>
              <a:t>Judge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779975" y="4836667"/>
            <a:ext cx="719963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-10" dirty="0">
                <a:latin typeface="Calibri"/>
                <a:cs typeface="Calibri"/>
              </a:rPr>
              <a:t>attached</a:t>
            </a:r>
            <a:r>
              <a:rPr sz="2400" spc="-8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little</a:t>
            </a:r>
            <a:r>
              <a:rPr sz="2400" spc="-7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weight</a:t>
            </a:r>
            <a:r>
              <a:rPr sz="2400" spc="-8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to</a:t>
            </a:r>
            <a:r>
              <a:rPr sz="2400" spc="-8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evidence</a:t>
            </a:r>
            <a:r>
              <a:rPr sz="2400" spc="-7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(and</a:t>
            </a:r>
            <a:r>
              <a:rPr sz="2400" spc="-8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may</a:t>
            </a:r>
            <a:r>
              <a:rPr sz="2400" spc="-8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have</a:t>
            </a:r>
            <a:r>
              <a:rPr sz="2400" spc="-7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excluded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779975" y="5089652"/>
            <a:ext cx="387413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latin typeface="Calibri"/>
                <a:cs typeface="Calibri"/>
              </a:rPr>
              <a:t>report</a:t>
            </a:r>
            <a:r>
              <a:rPr sz="2400" spc="-6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had</a:t>
            </a:r>
            <a:r>
              <a:rPr sz="2400" spc="-5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issue</a:t>
            </a:r>
            <a:r>
              <a:rPr sz="2400" spc="-5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arisen</a:t>
            </a:r>
            <a:r>
              <a:rPr sz="2400" spc="-5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sooner)</a:t>
            </a:r>
            <a:endParaRPr sz="24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93980" rIns="0" bIns="0" rtlCol="0">
            <a:spAutoFit/>
          </a:bodyPr>
          <a:lstStyle/>
          <a:p>
            <a:pPr marL="12700" marR="5080">
              <a:lnSpc>
                <a:spcPts val="4700"/>
              </a:lnSpc>
              <a:spcBef>
                <a:spcPts val="740"/>
              </a:spcBef>
            </a:pPr>
            <a:r>
              <a:rPr i="0" u="none" dirty="0">
                <a:latin typeface="Calibri"/>
                <a:cs typeface="Calibri"/>
              </a:rPr>
              <a:t>What</a:t>
            </a:r>
            <a:r>
              <a:rPr i="0" u="none" spc="-70" dirty="0">
                <a:latin typeface="Calibri"/>
                <a:cs typeface="Calibri"/>
              </a:rPr>
              <a:t> </a:t>
            </a:r>
            <a:r>
              <a:rPr i="0" u="none" dirty="0">
                <a:latin typeface="Calibri"/>
                <a:cs typeface="Calibri"/>
              </a:rPr>
              <a:t>makes</a:t>
            </a:r>
            <a:r>
              <a:rPr i="0" u="none" spc="-70" dirty="0">
                <a:latin typeface="Calibri"/>
                <a:cs typeface="Calibri"/>
              </a:rPr>
              <a:t> </a:t>
            </a:r>
            <a:r>
              <a:rPr i="0" u="none" dirty="0">
                <a:latin typeface="Calibri"/>
                <a:cs typeface="Calibri"/>
              </a:rPr>
              <a:t>the</a:t>
            </a:r>
            <a:r>
              <a:rPr i="0" u="none" spc="-70" dirty="0">
                <a:latin typeface="Calibri"/>
                <a:cs typeface="Calibri"/>
              </a:rPr>
              <a:t> </a:t>
            </a:r>
            <a:r>
              <a:rPr i="0" u="none" dirty="0">
                <a:latin typeface="Calibri"/>
                <a:cs typeface="Calibri"/>
              </a:rPr>
              <a:t>‘best’</a:t>
            </a:r>
            <a:r>
              <a:rPr i="0" u="none" spc="-60" dirty="0">
                <a:latin typeface="Calibri"/>
                <a:cs typeface="Calibri"/>
              </a:rPr>
              <a:t> </a:t>
            </a:r>
            <a:r>
              <a:rPr i="0" u="none" spc="-10" dirty="0">
                <a:latin typeface="Calibri"/>
                <a:cs typeface="Calibri"/>
              </a:rPr>
              <a:t>expert? </a:t>
            </a:r>
            <a:r>
              <a:rPr i="0" u="none" dirty="0">
                <a:latin typeface="Calibri"/>
                <a:cs typeface="Calibri"/>
              </a:rPr>
              <a:t>Finer</a:t>
            </a:r>
            <a:r>
              <a:rPr i="0" u="none" spc="-35" dirty="0">
                <a:latin typeface="Calibri"/>
                <a:cs typeface="Calibri"/>
              </a:rPr>
              <a:t> </a:t>
            </a:r>
            <a:r>
              <a:rPr i="0" u="none" spc="-10" dirty="0">
                <a:latin typeface="Calibri"/>
                <a:cs typeface="Calibri"/>
              </a:rPr>
              <a:t>points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79975" y="1608835"/>
            <a:ext cx="7707630" cy="1143000"/>
          </a:xfrm>
          <a:prstGeom prst="rect">
            <a:avLst/>
          </a:prstGeom>
        </p:spPr>
        <p:txBody>
          <a:bodyPr vert="horz" wrap="square" lIns="0" tIns="121920" rIns="0" bIns="0" rtlCol="0">
            <a:spAutoFit/>
          </a:bodyPr>
          <a:lstStyle/>
          <a:p>
            <a:pPr marL="12700" marR="915035">
              <a:lnSpc>
                <a:spcPct val="70000"/>
              </a:lnSpc>
              <a:spcBef>
                <a:spcPts val="960"/>
              </a:spcBef>
            </a:pPr>
            <a:r>
              <a:rPr sz="2400" b="1" dirty="0">
                <a:latin typeface="Calibri"/>
                <a:cs typeface="Calibri"/>
              </a:rPr>
              <a:t>Real</a:t>
            </a:r>
            <a:r>
              <a:rPr sz="2400" b="1" spc="-65" dirty="0">
                <a:latin typeface="Calibri"/>
                <a:cs typeface="Calibri"/>
              </a:rPr>
              <a:t> </a:t>
            </a:r>
            <a:r>
              <a:rPr sz="2400" b="1" dirty="0">
                <a:latin typeface="Calibri"/>
                <a:cs typeface="Calibri"/>
              </a:rPr>
              <a:t>world</a:t>
            </a:r>
            <a:r>
              <a:rPr sz="2400" b="1" spc="-60" dirty="0">
                <a:latin typeface="Calibri"/>
                <a:cs typeface="Calibri"/>
              </a:rPr>
              <a:t> </a:t>
            </a:r>
            <a:r>
              <a:rPr sz="2400" b="1" dirty="0">
                <a:latin typeface="Calibri"/>
                <a:cs typeface="Calibri"/>
              </a:rPr>
              <a:t>experience</a:t>
            </a:r>
            <a:r>
              <a:rPr sz="2400" b="1" spc="-60" dirty="0">
                <a:latin typeface="Calibri"/>
                <a:cs typeface="Calibri"/>
              </a:rPr>
              <a:t> </a:t>
            </a:r>
            <a:r>
              <a:rPr sz="2400" b="1" dirty="0">
                <a:latin typeface="Calibri"/>
                <a:cs typeface="Calibri"/>
              </a:rPr>
              <a:t>vs</a:t>
            </a:r>
            <a:r>
              <a:rPr sz="2400" b="1" spc="-60" dirty="0">
                <a:latin typeface="Calibri"/>
                <a:cs typeface="Calibri"/>
              </a:rPr>
              <a:t> </a:t>
            </a:r>
            <a:r>
              <a:rPr sz="2400" b="1" dirty="0">
                <a:latin typeface="Calibri"/>
                <a:cs typeface="Calibri"/>
              </a:rPr>
              <a:t>experience</a:t>
            </a:r>
            <a:r>
              <a:rPr sz="2400" b="1" spc="-60" dirty="0">
                <a:latin typeface="Calibri"/>
                <a:cs typeface="Calibri"/>
              </a:rPr>
              <a:t> </a:t>
            </a:r>
            <a:r>
              <a:rPr sz="2400" b="1" dirty="0">
                <a:latin typeface="Calibri"/>
                <a:cs typeface="Calibri"/>
              </a:rPr>
              <a:t>as</a:t>
            </a:r>
            <a:r>
              <a:rPr sz="2400" b="1" spc="-60" dirty="0">
                <a:latin typeface="Calibri"/>
                <a:cs typeface="Calibri"/>
              </a:rPr>
              <a:t> </a:t>
            </a:r>
            <a:r>
              <a:rPr sz="2400" b="1" dirty="0">
                <a:latin typeface="Calibri"/>
                <a:cs typeface="Calibri"/>
              </a:rPr>
              <a:t>a</a:t>
            </a:r>
            <a:r>
              <a:rPr sz="2400" b="1" spc="-60" dirty="0">
                <a:latin typeface="Calibri"/>
                <a:cs typeface="Calibri"/>
              </a:rPr>
              <a:t> </a:t>
            </a:r>
            <a:r>
              <a:rPr sz="2400" b="1" spc="-10" dirty="0">
                <a:latin typeface="Calibri"/>
                <a:cs typeface="Calibri"/>
              </a:rPr>
              <a:t>professional witness</a:t>
            </a:r>
            <a:endParaRPr sz="2400">
              <a:latin typeface="Calibri"/>
              <a:cs typeface="Calibri"/>
            </a:endParaRPr>
          </a:p>
          <a:p>
            <a:pPr marL="697865" marR="5080" indent="-228600">
              <a:lnSpc>
                <a:spcPct val="71000"/>
              </a:lnSpc>
              <a:spcBef>
                <a:spcPts val="500"/>
              </a:spcBef>
              <a:buFont typeface="Arial"/>
              <a:buChar char="•"/>
              <a:tabLst>
                <a:tab pos="697865" algn="l"/>
              </a:tabLst>
            </a:pPr>
            <a:r>
              <a:rPr sz="2000" dirty="0">
                <a:latin typeface="Calibri"/>
                <a:cs typeface="Calibri"/>
              </a:rPr>
              <a:t>“</a:t>
            </a:r>
            <a:r>
              <a:rPr sz="2000" i="1" dirty="0">
                <a:solidFill>
                  <a:srgbClr val="7030A0"/>
                </a:solidFill>
                <a:latin typeface="Calibri"/>
                <a:cs typeface="Calibri"/>
              </a:rPr>
              <a:t>It</a:t>
            </a:r>
            <a:r>
              <a:rPr sz="2000" i="1" spc="-25" dirty="0">
                <a:solidFill>
                  <a:srgbClr val="7030A0"/>
                </a:solidFill>
                <a:latin typeface="Calibri"/>
                <a:cs typeface="Calibri"/>
              </a:rPr>
              <a:t> </a:t>
            </a:r>
            <a:r>
              <a:rPr sz="2000" i="1" dirty="0">
                <a:solidFill>
                  <a:srgbClr val="7030A0"/>
                </a:solidFill>
                <a:latin typeface="Calibri"/>
                <a:cs typeface="Calibri"/>
              </a:rPr>
              <a:t>seems</a:t>
            </a:r>
            <a:r>
              <a:rPr sz="2000" i="1" spc="-25" dirty="0">
                <a:solidFill>
                  <a:srgbClr val="7030A0"/>
                </a:solidFill>
                <a:latin typeface="Calibri"/>
                <a:cs typeface="Calibri"/>
              </a:rPr>
              <a:t> </a:t>
            </a:r>
            <a:r>
              <a:rPr sz="2000" i="1" dirty="0">
                <a:solidFill>
                  <a:srgbClr val="7030A0"/>
                </a:solidFill>
                <a:latin typeface="Calibri"/>
                <a:cs typeface="Calibri"/>
              </a:rPr>
              <a:t>to</a:t>
            </a:r>
            <a:r>
              <a:rPr sz="2000" i="1" spc="-30" dirty="0">
                <a:solidFill>
                  <a:srgbClr val="7030A0"/>
                </a:solidFill>
                <a:latin typeface="Calibri"/>
                <a:cs typeface="Calibri"/>
              </a:rPr>
              <a:t> </a:t>
            </a:r>
            <a:r>
              <a:rPr sz="2000" i="1" dirty="0">
                <a:solidFill>
                  <a:srgbClr val="7030A0"/>
                </a:solidFill>
                <a:latin typeface="Calibri"/>
                <a:cs typeface="Calibri"/>
              </a:rPr>
              <a:t>me</a:t>
            </a:r>
            <a:r>
              <a:rPr sz="2000" i="1" spc="-30" dirty="0">
                <a:solidFill>
                  <a:srgbClr val="7030A0"/>
                </a:solidFill>
                <a:latin typeface="Calibri"/>
                <a:cs typeface="Calibri"/>
              </a:rPr>
              <a:t> </a:t>
            </a:r>
            <a:r>
              <a:rPr sz="2000" i="1" dirty="0">
                <a:solidFill>
                  <a:srgbClr val="7030A0"/>
                </a:solidFill>
                <a:latin typeface="Calibri"/>
                <a:cs typeface="Calibri"/>
              </a:rPr>
              <a:t>that</a:t>
            </a:r>
            <a:r>
              <a:rPr sz="2000" i="1" spc="-20" dirty="0">
                <a:solidFill>
                  <a:srgbClr val="7030A0"/>
                </a:solidFill>
                <a:latin typeface="Calibri"/>
                <a:cs typeface="Calibri"/>
              </a:rPr>
              <a:t> </a:t>
            </a:r>
            <a:r>
              <a:rPr sz="2000" i="1" dirty="0">
                <a:solidFill>
                  <a:srgbClr val="7030A0"/>
                </a:solidFill>
                <a:latin typeface="Calibri"/>
                <a:cs typeface="Calibri"/>
              </a:rPr>
              <a:t>the</a:t>
            </a:r>
            <a:r>
              <a:rPr sz="2000" i="1" spc="-30" dirty="0">
                <a:solidFill>
                  <a:srgbClr val="7030A0"/>
                </a:solidFill>
                <a:latin typeface="Calibri"/>
                <a:cs typeface="Calibri"/>
              </a:rPr>
              <a:t> </a:t>
            </a:r>
            <a:r>
              <a:rPr sz="2000" i="1" dirty="0">
                <a:solidFill>
                  <a:srgbClr val="7030A0"/>
                </a:solidFill>
                <a:latin typeface="Calibri"/>
                <a:cs typeface="Calibri"/>
              </a:rPr>
              <a:t>court</a:t>
            </a:r>
            <a:r>
              <a:rPr sz="2000" i="1" spc="-25" dirty="0">
                <a:solidFill>
                  <a:srgbClr val="7030A0"/>
                </a:solidFill>
                <a:latin typeface="Calibri"/>
                <a:cs typeface="Calibri"/>
              </a:rPr>
              <a:t> </a:t>
            </a:r>
            <a:r>
              <a:rPr sz="2000" i="1" dirty="0">
                <a:solidFill>
                  <a:srgbClr val="7030A0"/>
                </a:solidFill>
                <a:latin typeface="Calibri"/>
                <a:cs typeface="Calibri"/>
              </a:rPr>
              <a:t>would</a:t>
            </a:r>
            <a:r>
              <a:rPr sz="2000" i="1" spc="-25" dirty="0">
                <a:solidFill>
                  <a:srgbClr val="7030A0"/>
                </a:solidFill>
                <a:latin typeface="Calibri"/>
                <a:cs typeface="Calibri"/>
              </a:rPr>
              <a:t> </a:t>
            </a:r>
            <a:r>
              <a:rPr sz="2000" i="1" dirty="0">
                <a:solidFill>
                  <a:srgbClr val="7030A0"/>
                </a:solidFill>
                <a:latin typeface="Calibri"/>
                <a:cs typeface="Calibri"/>
              </a:rPr>
              <a:t>ordinarily</a:t>
            </a:r>
            <a:r>
              <a:rPr sz="2000" i="1" spc="-25" dirty="0">
                <a:solidFill>
                  <a:srgbClr val="7030A0"/>
                </a:solidFill>
                <a:latin typeface="Calibri"/>
                <a:cs typeface="Calibri"/>
              </a:rPr>
              <a:t> </a:t>
            </a:r>
            <a:r>
              <a:rPr sz="2000" i="1" dirty="0">
                <a:solidFill>
                  <a:srgbClr val="7030A0"/>
                </a:solidFill>
                <a:latin typeface="Calibri"/>
                <a:cs typeface="Calibri"/>
              </a:rPr>
              <a:t>in</a:t>
            </a:r>
            <a:r>
              <a:rPr sz="2000" i="1" spc="-25" dirty="0">
                <a:solidFill>
                  <a:srgbClr val="7030A0"/>
                </a:solidFill>
                <a:latin typeface="Calibri"/>
                <a:cs typeface="Calibri"/>
              </a:rPr>
              <a:t> </a:t>
            </a:r>
            <a:r>
              <a:rPr sz="2000" i="1" dirty="0">
                <a:solidFill>
                  <a:srgbClr val="7030A0"/>
                </a:solidFill>
                <a:latin typeface="Calibri"/>
                <a:cs typeface="Calibri"/>
              </a:rPr>
              <a:t>a</a:t>
            </a:r>
            <a:r>
              <a:rPr sz="2000" i="1" spc="-25" dirty="0">
                <a:solidFill>
                  <a:srgbClr val="7030A0"/>
                </a:solidFill>
                <a:latin typeface="Calibri"/>
                <a:cs typeface="Calibri"/>
              </a:rPr>
              <a:t> </a:t>
            </a:r>
            <a:r>
              <a:rPr sz="2000" i="1" dirty="0">
                <a:solidFill>
                  <a:srgbClr val="7030A0"/>
                </a:solidFill>
                <a:latin typeface="Calibri"/>
                <a:cs typeface="Calibri"/>
              </a:rPr>
              <a:t>case</a:t>
            </a:r>
            <a:r>
              <a:rPr sz="2000" i="1" spc="-35" dirty="0">
                <a:solidFill>
                  <a:srgbClr val="7030A0"/>
                </a:solidFill>
                <a:latin typeface="Calibri"/>
                <a:cs typeface="Calibri"/>
              </a:rPr>
              <a:t> </a:t>
            </a:r>
            <a:r>
              <a:rPr sz="2000" i="1" dirty="0">
                <a:solidFill>
                  <a:srgbClr val="7030A0"/>
                </a:solidFill>
                <a:latin typeface="Calibri"/>
                <a:cs typeface="Calibri"/>
              </a:rPr>
              <a:t>such</a:t>
            </a:r>
            <a:r>
              <a:rPr sz="2000" i="1" spc="-25" dirty="0">
                <a:solidFill>
                  <a:srgbClr val="7030A0"/>
                </a:solidFill>
                <a:latin typeface="Calibri"/>
                <a:cs typeface="Calibri"/>
              </a:rPr>
              <a:t> </a:t>
            </a:r>
            <a:r>
              <a:rPr sz="2000" i="1" dirty="0">
                <a:solidFill>
                  <a:srgbClr val="7030A0"/>
                </a:solidFill>
                <a:latin typeface="Calibri"/>
                <a:cs typeface="Calibri"/>
              </a:rPr>
              <a:t>as</a:t>
            </a:r>
            <a:r>
              <a:rPr sz="2000" i="1" spc="-25" dirty="0">
                <a:solidFill>
                  <a:srgbClr val="7030A0"/>
                </a:solidFill>
                <a:latin typeface="Calibri"/>
                <a:cs typeface="Calibri"/>
              </a:rPr>
              <a:t> </a:t>
            </a:r>
            <a:r>
              <a:rPr sz="2000" i="1" spc="-20" dirty="0">
                <a:solidFill>
                  <a:srgbClr val="7030A0"/>
                </a:solidFill>
                <a:latin typeface="Calibri"/>
                <a:cs typeface="Calibri"/>
              </a:rPr>
              <a:t>this </a:t>
            </a:r>
            <a:r>
              <a:rPr sz="2000" i="1" dirty="0">
                <a:solidFill>
                  <a:srgbClr val="7030A0"/>
                </a:solidFill>
                <a:latin typeface="Calibri"/>
                <a:cs typeface="Calibri"/>
              </a:rPr>
              <a:t>find</a:t>
            </a:r>
            <a:r>
              <a:rPr sz="2000" i="1" spc="-35" dirty="0">
                <a:solidFill>
                  <a:srgbClr val="7030A0"/>
                </a:solidFill>
                <a:latin typeface="Calibri"/>
                <a:cs typeface="Calibri"/>
              </a:rPr>
              <a:t> </a:t>
            </a:r>
            <a:r>
              <a:rPr sz="2000" i="1" dirty="0">
                <a:solidFill>
                  <a:srgbClr val="7030A0"/>
                </a:solidFill>
                <a:latin typeface="Calibri"/>
                <a:cs typeface="Calibri"/>
              </a:rPr>
              <a:t>more</a:t>
            </a:r>
            <a:r>
              <a:rPr sz="2000" i="1" spc="-35" dirty="0">
                <a:solidFill>
                  <a:srgbClr val="7030A0"/>
                </a:solidFill>
                <a:latin typeface="Calibri"/>
                <a:cs typeface="Calibri"/>
              </a:rPr>
              <a:t> </a:t>
            </a:r>
            <a:r>
              <a:rPr sz="2000" i="1" dirty="0">
                <a:solidFill>
                  <a:srgbClr val="7030A0"/>
                </a:solidFill>
                <a:latin typeface="Calibri"/>
                <a:cs typeface="Calibri"/>
              </a:rPr>
              <a:t>helpful</a:t>
            </a:r>
            <a:r>
              <a:rPr sz="2000" i="1" spc="-25" dirty="0">
                <a:solidFill>
                  <a:srgbClr val="7030A0"/>
                </a:solidFill>
                <a:latin typeface="Calibri"/>
                <a:cs typeface="Calibri"/>
              </a:rPr>
              <a:t> </a:t>
            </a:r>
            <a:r>
              <a:rPr sz="2000" i="1" dirty="0">
                <a:solidFill>
                  <a:srgbClr val="7030A0"/>
                </a:solidFill>
                <a:latin typeface="Calibri"/>
                <a:cs typeface="Calibri"/>
              </a:rPr>
              <a:t>the</a:t>
            </a:r>
            <a:r>
              <a:rPr sz="2000" i="1" spc="-30" dirty="0">
                <a:solidFill>
                  <a:srgbClr val="7030A0"/>
                </a:solidFill>
                <a:latin typeface="Calibri"/>
                <a:cs typeface="Calibri"/>
              </a:rPr>
              <a:t> </a:t>
            </a:r>
            <a:r>
              <a:rPr sz="2000" i="1" dirty="0">
                <a:solidFill>
                  <a:srgbClr val="7030A0"/>
                </a:solidFill>
                <a:latin typeface="Calibri"/>
                <a:cs typeface="Calibri"/>
              </a:rPr>
              <a:t>evidence</a:t>
            </a:r>
            <a:r>
              <a:rPr sz="2000" i="1" spc="-35" dirty="0">
                <a:solidFill>
                  <a:srgbClr val="7030A0"/>
                </a:solidFill>
                <a:latin typeface="Calibri"/>
                <a:cs typeface="Calibri"/>
              </a:rPr>
              <a:t> </a:t>
            </a:r>
            <a:r>
              <a:rPr sz="2000" i="1" dirty="0">
                <a:solidFill>
                  <a:srgbClr val="7030A0"/>
                </a:solidFill>
                <a:latin typeface="Calibri"/>
                <a:cs typeface="Calibri"/>
              </a:rPr>
              <a:t>of</a:t>
            </a:r>
            <a:r>
              <a:rPr sz="2000" i="1" spc="-25" dirty="0">
                <a:solidFill>
                  <a:srgbClr val="7030A0"/>
                </a:solidFill>
                <a:latin typeface="Calibri"/>
                <a:cs typeface="Calibri"/>
              </a:rPr>
              <a:t> </a:t>
            </a:r>
            <a:r>
              <a:rPr sz="2000" i="1" dirty="0">
                <a:solidFill>
                  <a:srgbClr val="7030A0"/>
                </a:solidFill>
                <a:latin typeface="Calibri"/>
                <a:cs typeface="Calibri"/>
              </a:rPr>
              <a:t>someone</a:t>
            </a:r>
            <a:r>
              <a:rPr sz="2000" i="1" spc="-35" dirty="0">
                <a:solidFill>
                  <a:srgbClr val="7030A0"/>
                </a:solidFill>
                <a:latin typeface="Calibri"/>
                <a:cs typeface="Calibri"/>
              </a:rPr>
              <a:t> </a:t>
            </a:r>
            <a:r>
              <a:rPr sz="2000" i="1" dirty="0">
                <a:solidFill>
                  <a:srgbClr val="7030A0"/>
                </a:solidFill>
                <a:latin typeface="Calibri"/>
                <a:cs typeface="Calibri"/>
              </a:rPr>
              <a:t>who</a:t>
            </a:r>
            <a:r>
              <a:rPr sz="2000" i="1" spc="-25" dirty="0">
                <a:solidFill>
                  <a:srgbClr val="7030A0"/>
                </a:solidFill>
                <a:latin typeface="Calibri"/>
                <a:cs typeface="Calibri"/>
              </a:rPr>
              <a:t> </a:t>
            </a:r>
            <a:r>
              <a:rPr sz="2000" i="1" dirty="0">
                <a:solidFill>
                  <a:srgbClr val="7030A0"/>
                </a:solidFill>
                <a:latin typeface="Calibri"/>
                <a:cs typeface="Calibri"/>
              </a:rPr>
              <a:t>has</a:t>
            </a:r>
            <a:r>
              <a:rPr sz="2000" i="1" spc="-35" dirty="0">
                <a:solidFill>
                  <a:srgbClr val="7030A0"/>
                </a:solidFill>
                <a:latin typeface="Calibri"/>
                <a:cs typeface="Calibri"/>
              </a:rPr>
              <a:t> </a:t>
            </a:r>
            <a:r>
              <a:rPr sz="2000" i="1" dirty="0">
                <a:solidFill>
                  <a:srgbClr val="7030A0"/>
                </a:solidFill>
                <a:latin typeface="Calibri"/>
                <a:cs typeface="Calibri"/>
              </a:rPr>
              <a:t>actually</a:t>
            </a:r>
            <a:r>
              <a:rPr sz="2000" i="1" spc="-25" dirty="0">
                <a:solidFill>
                  <a:srgbClr val="7030A0"/>
                </a:solidFill>
                <a:latin typeface="Calibri"/>
                <a:cs typeface="Calibri"/>
              </a:rPr>
              <a:t> </a:t>
            </a:r>
            <a:r>
              <a:rPr sz="2000" i="1" dirty="0">
                <a:solidFill>
                  <a:srgbClr val="7030A0"/>
                </a:solidFill>
                <a:latin typeface="Calibri"/>
                <a:cs typeface="Calibri"/>
              </a:rPr>
              <a:t>(if</a:t>
            </a:r>
            <a:r>
              <a:rPr sz="2000" i="1" spc="-25" dirty="0">
                <a:solidFill>
                  <a:srgbClr val="7030A0"/>
                </a:solidFill>
                <a:latin typeface="Calibri"/>
                <a:cs typeface="Calibri"/>
              </a:rPr>
              <a:t> </a:t>
            </a:r>
            <a:r>
              <a:rPr sz="2000" i="1" dirty="0">
                <a:solidFill>
                  <a:srgbClr val="7030A0"/>
                </a:solidFill>
                <a:latin typeface="Calibri"/>
                <a:cs typeface="Calibri"/>
              </a:rPr>
              <a:t>I</a:t>
            </a:r>
            <a:r>
              <a:rPr sz="2000" i="1" spc="-25" dirty="0">
                <a:solidFill>
                  <a:srgbClr val="7030A0"/>
                </a:solidFill>
                <a:latin typeface="Calibri"/>
                <a:cs typeface="Calibri"/>
              </a:rPr>
              <a:t> can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465775" y="2638044"/>
            <a:ext cx="6868795" cy="3302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i="1" dirty="0">
                <a:solidFill>
                  <a:srgbClr val="7030A0"/>
                </a:solidFill>
                <a:latin typeface="Calibri"/>
                <a:cs typeface="Calibri"/>
              </a:rPr>
              <a:t>put</a:t>
            </a:r>
            <a:r>
              <a:rPr sz="2000" i="1" spc="-25" dirty="0">
                <a:solidFill>
                  <a:srgbClr val="7030A0"/>
                </a:solidFill>
                <a:latin typeface="Calibri"/>
                <a:cs typeface="Calibri"/>
              </a:rPr>
              <a:t> </a:t>
            </a:r>
            <a:r>
              <a:rPr sz="2000" i="1" dirty="0">
                <a:solidFill>
                  <a:srgbClr val="7030A0"/>
                </a:solidFill>
                <a:latin typeface="Calibri"/>
                <a:cs typeface="Calibri"/>
              </a:rPr>
              <a:t>it</a:t>
            </a:r>
            <a:r>
              <a:rPr sz="2000" i="1" spc="-20" dirty="0">
                <a:solidFill>
                  <a:srgbClr val="7030A0"/>
                </a:solidFill>
                <a:latin typeface="Calibri"/>
                <a:cs typeface="Calibri"/>
              </a:rPr>
              <a:t> </a:t>
            </a:r>
            <a:r>
              <a:rPr sz="2000" i="1" dirty="0">
                <a:solidFill>
                  <a:srgbClr val="7030A0"/>
                </a:solidFill>
                <a:latin typeface="Calibri"/>
                <a:cs typeface="Calibri"/>
              </a:rPr>
              <a:t>in</a:t>
            </a:r>
            <a:r>
              <a:rPr sz="2000" i="1" spc="-30" dirty="0">
                <a:solidFill>
                  <a:srgbClr val="7030A0"/>
                </a:solidFill>
                <a:latin typeface="Calibri"/>
                <a:cs typeface="Calibri"/>
              </a:rPr>
              <a:t> </a:t>
            </a:r>
            <a:r>
              <a:rPr sz="2000" i="1" dirty="0">
                <a:solidFill>
                  <a:srgbClr val="7030A0"/>
                </a:solidFill>
                <a:latin typeface="Calibri"/>
                <a:cs typeface="Calibri"/>
              </a:rPr>
              <a:t>the</a:t>
            </a:r>
            <a:r>
              <a:rPr sz="2000" i="1" spc="-30" dirty="0">
                <a:solidFill>
                  <a:srgbClr val="7030A0"/>
                </a:solidFill>
                <a:latin typeface="Calibri"/>
                <a:cs typeface="Calibri"/>
              </a:rPr>
              <a:t> </a:t>
            </a:r>
            <a:r>
              <a:rPr sz="2000" i="1" dirty="0">
                <a:solidFill>
                  <a:srgbClr val="7030A0"/>
                </a:solidFill>
                <a:latin typeface="Calibri"/>
                <a:cs typeface="Calibri"/>
              </a:rPr>
              <a:t>vernacular)</a:t>
            </a:r>
            <a:r>
              <a:rPr sz="2000" i="1" spc="-15" dirty="0">
                <a:solidFill>
                  <a:srgbClr val="7030A0"/>
                </a:solidFill>
                <a:latin typeface="Calibri"/>
                <a:cs typeface="Calibri"/>
              </a:rPr>
              <a:t> </a:t>
            </a:r>
            <a:r>
              <a:rPr sz="2000" i="1" dirty="0">
                <a:solidFill>
                  <a:srgbClr val="7030A0"/>
                </a:solidFill>
                <a:latin typeface="Calibri"/>
                <a:cs typeface="Calibri"/>
              </a:rPr>
              <a:t>got</a:t>
            </a:r>
            <a:r>
              <a:rPr sz="2000" i="1" spc="-25" dirty="0">
                <a:solidFill>
                  <a:srgbClr val="7030A0"/>
                </a:solidFill>
                <a:latin typeface="Calibri"/>
                <a:cs typeface="Calibri"/>
              </a:rPr>
              <a:t> </a:t>
            </a:r>
            <a:r>
              <a:rPr sz="2000" i="1" dirty="0">
                <a:solidFill>
                  <a:srgbClr val="7030A0"/>
                </a:solidFill>
                <a:latin typeface="Calibri"/>
                <a:cs typeface="Calibri"/>
              </a:rPr>
              <a:t>their</a:t>
            </a:r>
            <a:r>
              <a:rPr sz="2000" i="1" spc="-20" dirty="0">
                <a:solidFill>
                  <a:srgbClr val="7030A0"/>
                </a:solidFill>
                <a:latin typeface="Calibri"/>
                <a:cs typeface="Calibri"/>
              </a:rPr>
              <a:t> </a:t>
            </a:r>
            <a:r>
              <a:rPr sz="2000" i="1" dirty="0">
                <a:solidFill>
                  <a:srgbClr val="7030A0"/>
                </a:solidFill>
                <a:latin typeface="Calibri"/>
                <a:cs typeface="Calibri"/>
              </a:rPr>
              <a:t>hands</a:t>
            </a:r>
            <a:r>
              <a:rPr sz="2000" i="1" spc="-25" dirty="0">
                <a:solidFill>
                  <a:srgbClr val="7030A0"/>
                </a:solidFill>
                <a:latin typeface="Calibri"/>
                <a:cs typeface="Calibri"/>
              </a:rPr>
              <a:t> </a:t>
            </a:r>
            <a:r>
              <a:rPr sz="2000" i="1" dirty="0">
                <a:solidFill>
                  <a:srgbClr val="7030A0"/>
                </a:solidFill>
                <a:latin typeface="Calibri"/>
                <a:cs typeface="Calibri"/>
              </a:rPr>
              <a:t>dirty</a:t>
            </a:r>
            <a:r>
              <a:rPr sz="2000" i="1" spc="-20" dirty="0">
                <a:solidFill>
                  <a:srgbClr val="7030A0"/>
                </a:solidFill>
                <a:latin typeface="Calibri"/>
                <a:cs typeface="Calibri"/>
              </a:rPr>
              <a:t> </a:t>
            </a:r>
            <a:r>
              <a:rPr sz="2000" i="1" dirty="0">
                <a:solidFill>
                  <a:srgbClr val="7030A0"/>
                </a:solidFill>
                <a:latin typeface="Calibri"/>
                <a:cs typeface="Calibri"/>
              </a:rPr>
              <a:t>in</a:t>
            </a:r>
            <a:r>
              <a:rPr sz="2000" i="1" spc="-25" dirty="0">
                <a:solidFill>
                  <a:srgbClr val="7030A0"/>
                </a:solidFill>
                <a:latin typeface="Calibri"/>
                <a:cs typeface="Calibri"/>
              </a:rPr>
              <a:t> </a:t>
            </a:r>
            <a:r>
              <a:rPr sz="2000" i="1" dirty="0">
                <a:solidFill>
                  <a:srgbClr val="7030A0"/>
                </a:solidFill>
                <a:latin typeface="Calibri"/>
                <a:cs typeface="Calibri"/>
              </a:rPr>
              <a:t>the</a:t>
            </a:r>
            <a:r>
              <a:rPr sz="2000" i="1" spc="-30" dirty="0">
                <a:solidFill>
                  <a:srgbClr val="7030A0"/>
                </a:solidFill>
                <a:latin typeface="Calibri"/>
                <a:cs typeface="Calibri"/>
              </a:rPr>
              <a:t> </a:t>
            </a:r>
            <a:r>
              <a:rPr sz="2000" i="1" spc="-10" dirty="0">
                <a:solidFill>
                  <a:srgbClr val="7030A0"/>
                </a:solidFill>
                <a:latin typeface="Calibri"/>
                <a:cs typeface="Calibri"/>
              </a:rPr>
              <a:t>marketplace</a:t>
            </a:r>
            <a:r>
              <a:rPr sz="2000" i="1" spc="-30" dirty="0">
                <a:solidFill>
                  <a:srgbClr val="7030A0"/>
                </a:solidFill>
                <a:latin typeface="Calibri"/>
                <a:cs typeface="Calibri"/>
              </a:rPr>
              <a:t> </a:t>
            </a:r>
            <a:r>
              <a:rPr sz="2000" i="1" spc="-25" dirty="0">
                <a:solidFill>
                  <a:srgbClr val="7030A0"/>
                </a:solidFill>
                <a:latin typeface="Calibri"/>
                <a:cs typeface="Calibri"/>
              </a:rPr>
              <a:t>by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465775" y="2842259"/>
            <a:ext cx="6965950" cy="3302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i="1" dirty="0">
                <a:solidFill>
                  <a:srgbClr val="7030A0"/>
                </a:solidFill>
                <a:latin typeface="Calibri"/>
                <a:cs typeface="Calibri"/>
              </a:rPr>
              <a:t>advising</a:t>
            </a:r>
            <a:r>
              <a:rPr sz="2000" i="1" spc="-40" dirty="0">
                <a:solidFill>
                  <a:srgbClr val="7030A0"/>
                </a:solidFill>
                <a:latin typeface="Calibri"/>
                <a:cs typeface="Calibri"/>
              </a:rPr>
              <a:t> </a:t>
            </a:r>
            <a:r>
              <a:rPr sz="2000" i="1" dirty="0">
                <a:solidFill>
                  <a:srgbClr val="7030A0"/>
                </a:solidFill>
                <a:latin typeface="Calibri"/>
                <a:cs typeface="Calibri"/>
              </a:rPr>
              <a:t>clients</a:t>
            </a:r>
            <a:r>
              <a:rPr sz="2000" i="1" spc="-35" dirty="0">
                <a:solidFill>
                  <a:srgbClr val="7030A0"/>
                </a:solidFill>
                <a:latin typeface="Calibri"/>
                <a:cs typeface="Calibri"/>
              </a:rPr>
              <a:t> </a:t>
            </a:r>
            <a:r>
              <a:rPr sz="2000" i="1" dirty="0">
                <a:solidFill>
                  <a:srgbClr val="7030A0"/>
                </a:solidFill>
                <a:latin typeface="Calibri"/>
                <a:cs typeface="Calibri"/>
              </a:rPr>
              <a:t>in</a:t>
            </a:r>
            <a:r>
              <a:rPr sz="2000" i="1" spc="-35" dirty="0">
                <a:solidFill>
                  <a:srgbClr val="7030A0"/>
                </a:solidFill>
                <a:latin typeface="Calibri"/>
                <a:cs typeface="Calibri"/>
              </a:rPr>
              <a:t> </a:t>
            </a:r>
            <a:r>
              <a:rPr sz="2000" i="1" dirty="0">
                <a:solidFill>
                  <a:srgbClr val="7030A0"/>
                </a:solidFill>
                <a:latin typeface="Calibri"/>
                <a:cs typeface="Calibri"/>
              </a:rPr>
              <a:t>the</a:t>
            </a:r>
            <a:r>
              <a:rPr sz="2000" i="1" spc="-40" dirty="0">
                <a:solidFill>
                  <a:srgbClr val="7030A0"/>
                </a:solidFill>
                <a:latin typeface="Calibri"/>
                <a:cs typeface="Calibri"/>
              </a:rPr>
              <a:t> </a:t>
            </a:r>
            <a:r>
              <a:rPr sz="2000" i="1" dirty="0">
                <a:solidFill>
                  <a:srgbClr val="7030A0"/>
                </a:solidFill>
                <a:latin typeface="Calibri"/>
                <a:cs typeface="Calibri"/>
              </a:rPr>
              <a:t>real</a:t>
            </a:r>
            <a:r>
              <a:rPr sz="2000" i="1" spc="-30" dirty="0">
                <a:solidFill>
                  <a:srgbClr val="7030A0"/>
                </a:solidFill>
                <a:latin typeface="Calibri"/>
                <a:cs typeface="Calibri"/>
              </a:rPr>
              <a:t> </a:t>
            </a:r>
            <a:r>
              <a:rPr sz="2000" i="1" dirty="0">
                <a:solidFill>
                  <a:srgbClr val="7030A0"/>
                </a:solidFill>
                <a:latin typeface="Calibri"/>
                <a:cs typeface="Calibri"/>
              </a:rPr>
              <a:t>world</a:t>
            </a:r>
            <a:r>
              <a:rPr sz="2000" i="1" spc="-35" dirty="0">
                <a:solidFill>
                  <a:srgbClr val="7030A0"/>
                </a:solidFill>
                <a:latin typeface="Calibri"/>
                <a:cs typeface="Calibri"/>
              </a:rPr>
              <a:t> </a:t>
            </a:r>
            <a:r>
              <a:rPr sz="2000" i="1" dirty="0">
                <a:solidFill>
                  <a:srgbClr val="7030A0"/>
                </a:solidFill>
                <a:latin typeface="Calibri"/>
                <a:cs typeface="Calibri"/>
              </a:rPr>
              <a:t>of</a:t>
            </a:r>
            <a:r>
              <a:rPr sz="2000" i="1" spc="-30" dirty="0">
                <a:solidFill>
                  <a:srgbClr val="7030A0"/>
                </a:solidFill>
                <a:latin typeface="Calibri"/>
                <a:cs typeface="Calibri"/>
              </a:rPr>
              <a:t> </a:t>
            </a:r>
            <a:r>
              <a:rPr sz="2000" i="1" dirty="0">
                <a:solidFill>
                  <a:srgbClr val="7030A0"/>
                </a:solidFill>
                <a:latin typeface="Calibri"/>
                <a:cs typeface="Calibri"/>
              </a:rPr>
              <a:t>acquisition</a:t>
            </a:r>
            <a:r>
              <a:rPr sz="2000" i="1" spc="-35" dirty="0">
                <a:solidFill>
                  <a:srgbClr val="7030A0"/>
                </a:solidFill>
                <a:latin typeface="Calibri"/>
                <a:cs typeface="Calibri"/>
              </a:rPr>
              <a:t> </a:t>
            </a:r>
            <a:r>
              <a:rPr sz="2000" i="1" dirty="0">
                <a:solidFill>
                  <a:srgbClr val="7030A0"/>
                </a:solidFill>
                <a:latin typeface="Calibri"/>
                <a:cs typeface="Calibri"/>
              </a:rPr>
              <a:t>and</a:t>
            </a:r>
            <a:r>
              <a:rPr sz="2000" i="1" spc="-35" dirty="0">
                <a:solidFill>
                  <a:srgbClr val="7030A0"/>
                </a:solidFill>
                <a:latin typeface="Calibri"/>
                <a:cs typeface="Calibri"/>
              </a:rPr>
              <a:t> </a:t>
            </a:r>
            <a:r>
              <a:rPr sz="2000" i="1" dirty="0">
                <a:solidFill>
                  <a:srgbClr val="7030A0"/>
                </a:solidFill>
                <a:latin typeface="Calibri"/>
                <a:cs typeface="Calibri"/>
              </a:rPr>
              <a:t>merger</a:t>
            </a:r>
            <a:r>
              <a:rPr sz="2000" i="1" spc="-30" dirty="0">
                <a:solidFill>
                  <a:srgbClr val="7030A0"/>
                </a:solidFill>
                <a:latin typeface="Calibri"/>
                <a:cs typeface="Calibri"/>
              </a:rPr>
              <a:t> </a:t>
            </a:r>
            <a:r>
              <a:rPr sz="2000" i="1" spc="-10" dirty="0">
                <a:solidFill>
                  <a:srgbClr val="7030A0"/>
                </a:solidFill>
                <a:latin typeface="Calibri"/>
                <a:cs typeface="Calibri"/>
              </a:rPr>
              <a:t>activity</a:t>
            </a:r>
            <a:r>
              <a:rPr sz="2000" spc="-10" dirty="0">
                <a:latin typeface="Calibri"/>
                <a:cs typeface="Calibri"/>
              </a:rPr>
              <a:t>.”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779975" y="3058667"/>
            <a:ext cx="7629525" cy="211963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697865">
              <a:lnSpc>
                <a:spcPct val="100000"/>
              </a:lnSpc>
              <a:spcBef>
                <a:spcPts val="100"/>
              </a:spcBef>
            </a:pPr>
            <a:r>
              <a:rPr sz="2000" dirty="0">
                <a:latin typeface="Calibri"/>
                <a:cs typeface="Calibri"/>
              </a:rPr>
              <a:t>(</a:t>
            </a:r>
            <a:r>
              <a:rPr sz="2000" i="1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Re</a:t>
            </a:r>
            <a:r>
              <a:rPr sz="2000" i="1" u="sng" spc="-4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000" i="1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Sunrise</a:t>
            </a:r>
            <a:r>
              <a:rPr sz="2000" i="1" u="sng" spc="-4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000" i="1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Radio</a:t>
            </a:r>
            <a:r>
              <a:rPr sz="2000" i="1" u="none" spc="-35" dirty="0">
                <a:latin typeface="Calibri"/>
                <a:cs typeface="Calibri"/>
              </a:rPr>
              <a:t> </a:t>
            </a:r>
            <a:r>
              <a:rPr sz="2000" u="none" dirty="0">
                <a:latin typeface="Calibri"/>
                <a:cs typeface="Calibri"/>
              </a:rPr>
              <a:t>[2011]</a:t>
            </a:r>
            <a:r>
              <a:rPr sz="2000" u="none" spc="-35" dirty="0">
                <a:latin typeface="Calibri"/>
                <a:cs typeface="Calibri"/>
              </a:rPr>
              <a:t> </a:t>
            </a:r>
            <a:r>
              <a:rPr sz="2000" u="none" dirty="0">
                <a:latin typeface="Calibri"/>
                <a:cs typeface="Calibri"/>
              </a:rPr>
              <a:t>EWHC</a:t>
            </a:r>
            <a:r>
              <a:rPr sz="2000" u="none" spc="-35" dirty="0">
                <a:latin typeface="Calibri"/>
                <a:cs typeface="Calibri"/>
              </a:rPr>
              <a:t> </a:t>
            </a:r>
            <a:r>
              <a:rPr sz="2000" u="none" dirty="0">
                <a:latin typeface="Calibri"/>
                <a:cs typeface="Calibri"/>
              </a:rPr>
              <a:t>3821</a:t>
            </a:r>
            <a:r>
              <a:rPr sz="2000" u="none" spc="-35" dirty="0">
                <a:latin typeface="Calibri"/>
                <a:cs typeface="Calibri"/>
              </a:rPr>
              <a:t> </a:t>
            </a:r>
            <a:r>
              <a:rPr sz="2000" u="none" spc="-10" dirty="0">
                <a:latin typeface="Calibri"/>
                <a:cs typeface="Calibri"/>
              </a:rPr>
              <a:t>(Ch))</a:t>
            </a:r>
            <a:endParaRPr sz="2000">
              <a:latin typeface="Calibri"/>
              <a:cs typeface="Calibri"/>
            </a:endParaRPr>
          </a:p>
          <a:p>
            <a:pPr marL="12700">
              <a:lnSpc>
                <a:spcPts val="2790"/>
              </a:lnSpc>
              <a:spcBef>
                <a:spcPts val="80"/>
              </a:spcBef>
            </a:pPr>
            <a:r>
              <a:rPr sz="2400" b="1" spc="-10" dirty="0">
                <a:latin typeface="Calibri"/>
                <a:cs typeface="Calibri"/>
              </a:rPr>
              <a:t>Excessive</a:t>
            </a:r>
            <a:r>
              <a:rPr sz="2400" b="1" spc="-85" dirty="0">
                <a:latin typeface="Calibri"/>
                <a:cs typeface="Calibri"/>
              </a:rPr>
              <a:t> </a:t>
            </a:r>
            <a:r>
              <a:rPr sz="2400" b="1" spc="-10" dirty="0">
                <a:latin typeface="Calibri"/>
                <a:cs typeface="Calibri"/>
              </a:rPr>
              <a:t>partisanship</a:t>
            </a:r>
            <a:endParaRPr sz="2400">
              <a:latin typeface="Calibri"/>
              <a:cs typeface="Calibri"/>
            </a:endParaRPr>
          </a:p>
          <a:p>
            <a:pPr marL="697865" indent="-227965">
              <a:lnSpc>
                <a:spcPts val="1964"/>
              </a:lnSpc>
              <a:buFont typeface="Arial"/>
              <a:buChar char="•"/>
              <a:tabLst>
                <a:tab pos="697865" algn="l"/>
              </a:tabLst>
            </a:pPr>
            <a:r>
              <a:rPr sz="2000" dirty="0">
                <a:solidFill>
                  <a:srgbClr val="7030A0"/>
                </a:solidFill>
                <a:latin typeface="Calibri"/>
                <a:cs typeface="Calibri"/>
              </a:rPr>
              <a:t>“…</a:t>
            </a:r>
            <a:r>
              <a:rPr sz="2000" i="1" dirty="0">
                <a:solidFill>
                  <a:srgbClr val="7030A0"/>
                </a:solidFill>
                <a:latin typeface="Calibri"/>
                <a:cs typeface="Calibri"/>
              </a:rPr>
              <a:t>extremely</a:t>
            </a:r>
            <a:r>
              <a:rPr sz="2000" i="1" spc="-55" dirty="0">
                <a:solidFill>
                  <a:srgbClr val="7030A0"/>
                </a:solidFill>
                <a:latin typeface="Calibri"/>
                <a:cs typeface="Calibri"/>
              </a:rPr>
              <a:t> </a:t>
            </a:r>
            <a:r>
              <a:rPr sz="2000" i="1" dirty="0">
                <a:solidFill>
                  <a:srgbClr val="7030A0"/>
                </a:solidFill>
                <a:latin typeface="Calibri"/>
                <a:cs typeface="Calibri"/>
              </a:rPr>
              <a:t>(heroically)</a:t>
            </a:r>
            <a:r>
              <a:rPr sz="2000" i="1" spc="-45" dirty="0">
                <a:solidFill>
                  <a:srgbClr val="7030A0"/>
                </a:solidFill>
                <a:latin typeface="Calibri"/>
                <a:cs typeface="Calibri"/>
              </a:rPr>
              <a:t> </a:t>
            </a:r>
            <a:r>
              <a:rPr sz="2000" i="1" dirty="0">
                <a:solidFill>
                  <a:srgbClr val="7030A0"/>
                </a:solidFill>
                <a:latin typeface="Calibri"/>
                <a:cs typeface="Calibri"/>
              </a:rPr>
              <a:t>favourable</a:t>
            </a:r>
            <a:r>
              <a:rPr sz="2000" i="1" spc="-60" dirty="0">
                <a:solidFill>
                  <a:srgbClr val="7030A0"/>
                </a:solidFill>
                <a:latin typeface="Calibri"/>
                <a:cs typeface="Calibri"/>
              </a:rPr>
              <a:t> </a:t>
            </a:r>
            <a:r>
              <a:rPr sz="2000" i="1" dirty="0">
                <a:solidFill>
                  <a:srgbClr val="7030A0"/>
                </a:solidFill>
                <a:latin typeface="Calibri"/>
                <a:cs typeface="Calibri"/>
              </a:rPr>
              <a:t>[to</a:t>
            </a:r>
            <a:r>
              <a:rPr sz="2000" i="1" spc="-55" dirty="0">
                <a:solidFill>
                  <a:srgbClr val="7030A0"/>
                </a:solidFill>
                <a:latin typeface="Calibri"/>
                <a:cs typeface="Calibri"/>
              </a:rPr>
              <a:t> </a:t>
            </a:r>
            <a:r>
              <a:rPr sz="2000" i="1" dirty="0">
                <a:solidFill>
                  <a:srgbClr val="7030A0"/>
                </a:solidFill>
                <a:latin typeface="Calibri"/>
                <a:cs typeface="Calibri"/>
              </a:rPr>
              <a:t>his</a:t>
            </a:r>
            <a:r>
              <a:rPr sz="2000" i="1" spc="-50" dirty="0">
                <a:solidFill>
                  <a:srgbClr val="7030A0"/>
                </a:solidFill>
                <a:latin typeface="Calibri"/>
                <a:cs typeface="Calibri"/>
              </a:rPr>
              <a:t> </a:t>
            </a:r>
            <a:r>
              <a:rPr sz="2000" i="1" dirty="0">
                <a:solidFill>
                  <a:srgbClr val="7030A0"/>
                </a:solidFill>
                <a:latin typeface="Calibri"/>
                <a:cs typeface="Calibri"/>
              </a:rPr>
              <a:t>client]</a:t>
            </a:r>
            <a:r>
              <a:rPr sz="2000" dirty="0">
                <a:solidFill>
                  <a:srgbClr val="7030A0"/>
                </a:solidFill>
                <a:latin typeface="Calibri"/>
                <a:cs typeface="Calibri"/>
              </a:rPr>
              <a:t>…”</a:t>
            </a:r>
            <a:r>
              <a:rPr sz="2000" spc="-55" dirty="0">
                <a:solidFill>
                  <a:srgbClr val="7030A0"/>
                </a:solidFill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(</a:t>
            </a:r>
            <a:r>
              <a:rPr sz="2000" i="1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R</a:t>
            </a:r>
            <a:r>
              <a:rPr sz="2000" i="1" u="sng" spc="-5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000" i="1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(on</a:t>
            </a:r>
            <a:r>
              <a:rPr sz="2000" i="1" u="sng" spc="-5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000" i="1" u="sng" spc="-2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the</a:t>
            </a:r>
            <a:endParaRPr sz="2000">
              <a:latin typeface="Calibri"/>
              <a:cs typeface="Calibri"/>
            </a:endParaRPr>
          </a:p>
          <a:p>
            <a:pPr marL="697865" marR="23495">
              <a:lnSpc>
                <a:spcPct val="71000"/>
              </a:lnSpc>
              <a:spcBef>
                <a:spcPts val="345"/>
              </a:spcBef>
            </a:pPr>
            <a:r>
              <a:rPr sz="2000" i="1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application</a:t>
            </a:r>
            <a:r>
              <a:rPr sz="2000" i="1" u="sng" spc="-5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000" i="1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of</a:t>
            </a:r>
            <a:r>
              <a:rPr sz="2000" i="1" u="sng" spc="-4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000" i="1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British</a:t>
            </a:r>
            <a:r>
              <a:rPr sz="2000" i="1" u="sng" spc="-5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000" i="1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American</a:t>
            </a:r>
            <a:r>
              <a:rPr sz="2000" i="1" u="sng" spc="-4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000" i="1" u="sng" spc="-2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Tobacco</a:t>
            </a:r>
            <a:r>
              <a:rPr sz="2000" i="1" u="sng" spc="-5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000" i="1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UK</a:t>
            </a:r>
            <a:r>
              <a:rPr sz="2000" i="1" u="sng" spc="-4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000" i="1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Ltd)</a:t>
            </a:r>
            <a:r>
              <a:rPr sz="2000" i="1" u="sng" spc="-4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000" i="1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v</a:t>
            </a:r>
            <a:r>
              <a:rPr sz="2000" i="1" u="sng" spc="-5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000" i="1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Secretary</a:t>
            </a:r>
            <a:r>
              <a:rPr sz="2000" i="1" u="sng" spc="-3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000" i="1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of</a:t>
            </a:r>
            <a:r>
              <a:rPr sz="2000" i="1" u="sng" spc="-4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000" i="1" u="sng" spc="-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State</a:t>
            </a:r>
            <a:r>
              <a:rPr sz="2000" i="1" u="none" spc="-10" dirty="0">
                <a:latin typeface="Calibri"/>
                <a:cs typeface="Calibri"/>
              </a:rPr>
              <a:t> </a:t>
            </a:r>
            <a:r>
              <a:rPr sz="2000" i="1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for</a:t>
            </a:r>
            <a:r>
              <a:rPr sz="2000" i="1" u="sng" spc="-3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000" i="1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Health</a:t>
            </a:r>
            <a:r>
              <a:rPr sz="2000" i="1" u="sng" spc="-4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000" u="none" dirty="0">
                <a:latin typeface="Calibri"/>
                <a:cs typeface="Calibri"/>
              </a:rPr>
              <a:t>[2016]</a:t>
            </a:r>
            <a:r>
              <a:rPr sz="2000" u="none" spc="-35" dirty="0">
                <a:latin typeface="Calibri"/>
                <a:cs typeface="Calibri"/>
              </a:rPr>
              <a:t> </a:t>
            </a:r>
            <a:r>
              <a:rPr sz="2000" u="none" dirty="0">
                <a:latin typeface="Calibri"/>
                <a:cs typeface="Calibri"/>
              </a:rPr>
              <a:t>EWHC</a:t>
            </a:r>
            <a:r>
              <a:rPr sz="2000" u="none" spc="-40" dirty="0">
                <a:latin typeface="Calibri"/>
                <a:cs typeface="Calibri"/>
              </a:rPr>
              <a:t> </a:t>
            </a:r>
            <a:r>
              <a:rPr sz="2000" u="none" dirty="0">
                <a:latin typeface="Calibri"/>
                <a:cs typeface="Calibri"/>
              </a:rPr>
              <a:t>1169</a:t>
            </a:r>
            <a:r>
              <a:rPr sz="2000" u="none" spc="-35" dirty="0">
                <a:latin typeface="Calibri"/>
                <a:cs typeface="Calibri"/>
              </a:rPr>
              <a:t> </a:t>
            </a:r>
            <a:r>
              <a:rPr sz="2000" u="none" dirty="0">
                <a:latin typeface="Calibri"/>
                <a:cs typeface="Calibri"/>
              </a:rPr>
              <a:t>at</a:t>
            </a:r>
            <a:r>
              <a:rPr sz="2000" u="none" spc="-30" dirty="0">
                <a:latin typeface="Calibri"/>
                <a:cs typeface="Calibri"/>
              </a:rPr>
              <a:t> </a:t>
            </a:r>
            <a:r>
              <a:rPr sz="2000" u="none" spc="-10" dirty="0">
                <a:latin typeface="Calibri"/>
                <a:cs typeface="Calibri"/>
              </a:rPr>
              <a:t>[700])</a:t>
            </a:r>
            <a:endParaRPr sz="2000">
              <a:latin typeface="Calibri"/>
              <a:cs typeface="Calibri"/>
            </a:endParaRPr>
          </a:p>
          <a:p>
            <a:pPr marL="697865" indent="-227965">
              <a:lnSpc>
                <a:spcPts val="1739"/>
              </a:lnSpc>
              <a:buFont typeface="Arial"/>
              <a:buChar char="•"/>
              <a:tabLst>
                <a:tab pos="697865" algn="l"/>
              </a:tabLst>
            </a:pPr>
            <a:r>
              <a:rPr sz="2000" dirty="0">
                <a:latin typeface="Calibri"/>
                <a:cs typeface="Calibri"/>
              </a:rPr>
              <a:t>“</a:t>
            </a:r>
            <a:r>
              <a:rPr sz="2000" i="1" dirty="0">
                <a:solidFill>
                  <a:srgbClr val="7030A0"/>
                </a:solidFill>
                <a:latin typeface="Calibri"/>
                <a:cs typeface="Calibri"/>
              </a:rPr>
              <a:t>unrealistic</a:t>
            </a:r>
            <a:r>
              <a:rPr sz="2000" dirty="0">
                <a:latin typeface="Calibri"/>
                <a:cs typeface="Calibri"/>
              </a:rPr>
              <a:t>”</a:t>
            </a:r>
            <a:r>
              <a:rPr sz="2000" spc="-7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assumptions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“…</a:t>
            </a:r>
            <a:r>
              <a:rPr sz="2000" i="1" dirty="0">
                <a:solidFill>
                  <a:srgbClr val="7030A0"/>
                </a:solidFill>
                <a:latin typeface="Calibri"/>
                <a:cs typeface="Calibri"/>
              </a:rPr>
              <a:t>which</a:t>
            </a:r>
            <a:r>
              <a:rPr sz="2000" i="1" spc="-65" dirty="0">
                <a:solidFill>
                  <a:srgbClr val="7030A0"/>
                </a:solidFill>
                <a:latin typeface="Calibri"/>
                <a:cs typeface="Calibri"/>
              </a:rPr>
              <a:t> </a:t>
            </a:r>
            <a:r>
              <a:rPr sz="2000" i="1" dirty="0">
                <a:solidFill>
                  <a:srgbClr val="7030A0"/>
                </a:solidFill>
                <a:latin typeface="Calibri"/>
                <a:cs typeface="Calibri"/>
              </a:rPr>
              <a:t>perhaps</a:t>
            </a:r>
            <a:r>
              <a:rPr sz="2000" i="1" spc="-65" dirty="0">
                <a:solidFill>
                  <a:srgbClr val="7030A0"/>
                </a:solidFill>
                <a:latin typeface="Calibri"/>
                <a:cs typeface="Calibri"/>
              </a:rPr>
              <a:t> </a:t>
            </a:r>
            <a:r>
              <a:rPr sz="2000" i="1" dirty="0">
                <a:solidFill>
                  <a:srgbClr val="7030A0"/>
                </a:solidFill>
                <a:latin typeface="Calibri"/>
                <a:cs typeface="Calibri"/>
              </a:rPr>
              <a:t>indicates</a:t>
            </a:r>
            <a:r>
              <a:rPr sz="2000" i="1" spc="-70" dirty="0">
                <a:solidFill>
                  <a:srgbClr val="7030A0"/>
                </a:solidFill>
                <a:latin typeface="Calibri"/>
                <a:cs typeface="Calibri"/>
              </a:rPr>
              <a:t> </a:t>
            </a:r>
            <a:r>
              <a:rPr sz="2000" i="1" dirty="0">
                <a:solidFill>
                  <a:srgbClr val="7030A0"/>
                </a:solidFill>
                <a:latin typeface="Calibri"/>
                <a:cs typeface="Calibri"/>
              </a:rPr>
              <a:t>he</a:t>
            </a:r>
            <a:r>
              <a:rPr sz="2000" i="1" spc="-70" dirty="0">
                <a:solidFill>
                  <a:srgbClr val="7030A0"/>
                </a:solidFill>
                <a:latin typeface="Calibri"/>
                <a:cs typeface="Calibri"/>
              </a:rPr>
              <a:t> </a:t>
            </a:r>
            <a:r>
              <a:rPr sz="2000" i="1" spc="-25" dirty="0">
                <a:solidFill>
                  <a:srgbClr val="7030A0"/>
                </a:solidFill>
                <a:latin typeface="Calibri"/>
                <a:cs typeface="Calibri"/>
              </a:rPr>
              <a:t>had</a:t>
            </a:r>
            <a:endParaRPr sz="2000">
              <a:latin typeface="Calibri"/>
              <a:cs typeface="Calibri"/>
            </a:endParaRPr>
          </a:p>
          <a:p>
            <a:pPr marL="697865" marR="5080">
              <a:lnSpc>
                <a:spcPct val="71000"/>
              </a:lnSpc>
              <a:spcBef>
                <a:spcPts val="350"/>
              </a:spcBef>
            </a:pPr>
            <a:r>
              <a:rPr sz="2000" i="1" dirty="0">
                <a:solidFill>
                  <a:srgbClr val="7030A0"/>
                </a:solidFill>
                <a:latin typeface="Calibri"/>
                <a:cs typeface="Calibri"/>
              </a:rPr>
              <a:t>identified</a:t>
            </a:r>
            <a:r>
              <a:rPr sz="2000" i="1" spc="-65" dirty="0">
                <a:solidFill>
                  <a:srgbClr val="7030A0"/>
                </a:solidFill>
                <a:latin typeface="Calibri"/>
                <a:cs typeface="Calibri"/>
              </a:rPr>
              <a:t> </a:t>
            </a:r>
            <a:r>
              <a:rPr sz="2000" i="1" dirty="0">
                <a:solidFill>
                  <a:srgbClr val="7030A0"/>
                </a:solidFill>
                <a:latin typeface="Calibri"/>
                <a:cs typeface="Calibri"/>
              </a:rPr>
              <a:t>too</a:t>
            </a:r>
            <a:r>
              <a:rPr sz="2000" i="1" spc="-50" dirty="0">
                <a:solidFill>
                  <a:srgbClr val="7030A0"/>
                </a:solidFill>
                <a:latin typeface="Calibri"/>
                <a:cs typeface="Calibri"/>
              </a:rPr>
              <a:t> </a:t>
            </a:r>
            <a:r>
              <a:rPr sz="2000" i="1" dirty="0">
                <a:solidFill>
                  <a:srgbClr val="7030A0"/>
                </a:solidFill>
                <a:latin typeface="Calibri"/>
                <a:cs typeface="Calibri"/>
              </a:rPr>
              <a:t>much</a:t>
            </a:r>
            <a:r>
              <a:rPr sz="2000" i="1" spc="-55" dirty="0">
                <a:solidFill>
                  <a:srgbClr val="7030A0"/>
                </a:solidFill>
                <a:latin typeface="Calibri"/>
                <a:cs typeface="Calibri"/>
              </a:rPr>
              <a:t> </a:t>
            </a:r>
            <a:r>
              <a:rPr sz="2000" i="1" dirty="0">
                <a:solidFill>
                  <a:srgbClr val="7030A0"/>
                </a:solidFill>
                <a:latin typeface="Calibri"/>
                <a:cs typeface="Calibri"/>
              </a:rPr>
              <a:t>with</a:t>
            </a:r>
            <a:r>
              <a:rPr sz="2000" i="1" spc="-55" dirty="0">
                <a:solidFill>
                  <a:srgbClr val="7030A0"/>
                </a:solidFill>
                <a:latin typeface="Calibri"/>
                <a:cs typeface="Calibri"/>
              </a:rPr>
              <a:t> </a:t>
            </a:r>
            <a:r>
              <a:rPr sz="2000" i="1" dirty="0">
                <a:solidFill>
                  <a:srgbClr val="7030A0"/>
                </a:solidFill>
                <a:latin typeface="Calibri"/>
                <a:cs typeface="Calibri"/>
              </a:rPr>
              <a:t>[his</a:t>
            </a:r>
            <a:r>
              <a:rPr sz="2000" i="1" spc="-55" dirty="0">
                <a:solidFill>
                  <a:srgbClr val="7030A0"/>
                </a:solidFill>
                <a:latin typeface="Calibri"/>
                <a:cs typeface="Calibri"/>
              </a:rPr>
              <a:t> </a:t>
            </a:r>
            <a:r>
              <a:rPr sz="2000" i="1" dirty="0">
                <a:solidFill>
                  <a:srgbClr val="7030A0"/>
                </a:solidFill>
                <a:latin typeface="Calibri"/>
                <a:cs typeface="Calibri"/>
              </a:rPr>
              <a:t>client’s]</a:t>
            </a:r>
            <a:r>
              <a:rPr sz="2000" i="1" spc="-50" dirty="0">
                <a:solidFill>
                  <a:srgbClr val="7030A0"/>
                </a:solidFill>
                <a:latin typeface="Calibri"/>
                <a:cs typeface="Calibri"/>
              </a:rPr>
              <a:t> </a:t>
            </a:r>
            <a:r>
              <a:rPr sz="2000" i="1" spc="-20" dirty="0">
                <a:solidFill>
                  <a:srgbClr val="7030A0"/>
                </a:solidFill>
                <a:latin typeface="Calibri"/>
                <a:cs typeface="Calibri"/>
              </a:rPr>
              <a:t>case</a:t>
            </a:r>
            <a:r>
              <a:rPr sz="2000" spc="-20" dirty="0">
                <a:latin typeface="Calibri"/>
                <a:cs typeface="Calibri"/>
              </a:rPr>
              <a:t>.”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(</a:t>
            </a:r>
            <a:r>
              <a:rPr sz="2000" i="1" u="sng" spc="-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Interdigital</a:t>
            </a:r>
            <a:r>
              <a:rPr sz="2000" i="1" u="sng" spc="-4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000" i="1" u="sng" spc="-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Technology</a:t>
            </a:r>
            <a:r>
              <a:rPr sz="2000" i="1" u="none" spc="-10" dirty="0">
                <a:latin typeface="Calibri"/>
                <a:cs typeface="Calibri"/>
              </a:rPr>
              <a:t> </a:t>
            </a:r>
            <a:r>
              <a:rPr sz="2000" i="1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Corp</a:t>
            </a:r>
            <a:r>
              <a:rPr sz="2000" i="1" u="sng" spc="-5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000" i="1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v</a:t>
            </a:r>
            <a:r>
              <a:rPr sz="2000" i="1" u="sng" spc="-4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000" i="1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Lenovo</a:t>
            </a:r>
            <a:r>
              <a:rPr sz="2000" i="1" u="sng" spc="-4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000" i="1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Group</a:t>
            </a:r>
            <a:r>
              <a:rPr sz="2000" i="1" u="sng" spc="-4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000" i="1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Ltd</a:t>
            </a:r>
            <a:r>
              <a:rPr sz="2000" i="1" u="none" spc="-45" dirty="0">
                <a:latin typeface="Calibri"/>
                <a:cs typeface="Calibri"/>
              </a:rPr>
              <a:t> </a:t>
            </a:r>
            <a:r>
              <a:rPr sz="2000" u="none" dirty="0">
                <a:latin typeface="Calibri"/>
                <a:cs typeface="Calibri"/>
              </a:rPr>
              <a:t>[2023]</a:t>
            </a:r>
            <a:r>
              <a:rPr sz="2000" u="none" spc="-40" dirty="0">
                <a:latin typeface="Calibri"/>
                <a:cs typeface="Calibri"/>
              </a:rPr>
              <a:t> </a:t>
            </a:r>
            <a:r>
              <a:rPr sz="2000" u="none" dirty="0">
                <a:latin typeface="Calibri"/>
                <a:cs typeface="Calibri"/>
              </a:rPr>
              <a:t>EWHC</a:t>
            </a:r>
            <a:r>
              <a:rPr sz="2000" u="none" spc="-45" dirty="0">
                <a:latin typeface="Calibri"/>
                <a:cs typeface="Calibri"/>
              </a:rPr>
              <a:t> </a:t>
            </a:r>
            <a:r>
              <a:rPr sz="2000" u="none" dirty="0">
                <a:latin typeface="Calibri"/>
                <a:cs typeface="Calibri"/>
              </a:rPr>
              <a:t>539</a:t>
            </a:r>
            <a:r>
              <a:rPr sz="2000" u="none" spc="-40" dirty="0">
                <a:latin typeface="Calibri"/>
                <a:cs typeface="Calibri"/>
              </a:rPr>
              <a:t> </a:t>
            </a:r>
            <a:r>
              <a:rPr sz="2000" u="none" dirty="0">
                <a:latin typeface="Calibri"/>
                <a:cs typeface="Calibri"/>
              </a:rPr>
              <a:t>(Pat)</a:t>
            </a:r>
            <a:r>
              <a:rPr sz="2000" u="none" spc="-40" dirty="0">
                <a:latin typeface="Calibri"/>
                <a:cs typeface="Calibri"/>
              </a:rPr>
              <a:t> </a:t>
            </a:r>
            <a:r>
              <a:rPr sz="2000" u="none" dirty="0">
                <a:latin typeface="Calibri"/>
                <a:cs typeface="Calibri"/>
              </a:rPr>
              <a:t>at</a:t>
            </a:r>
            <a:r>
              <a:rPr sz="2000" u="none" spc="-35" dirty="0">
                <a:latin typeface="Calibri"/>
                <a:cs typeface="Calibri"/>
              </a:rPr>
              <a:t> </a:t>
            </a:r>
            <a:r>
              <a:rPr sz="2000" u="none" spc="-10" dirty="0">
                <a:latin typeface="Calibri"/>
                <a:cs typeface="Calibri"/>
              </a:rPr>
              <a:t>[85])</a:t>
            </a:r>
            <a:endParaRPr sz="20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707390" y="309371"/>
            <a:ext cx="7122159" cy="6959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400" b="1" dirty="0">
                <a:solidFill>
                  <a:srgbClr val="002060"/>
                </a:solidFill>
                <a:latin typeface="Calibri"/>
                <a:cs typeface="Calibri"/>
              </a:rPr>
              <a:t>What</a:t>
            </a:r>
            <a:r>
              <a:rPr sz="4400" b="1" spc="-70" dirty="0">
                <a:solidFill>
                  <a:srgbClr val="002060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002060"/>
                </a:solidFill>
                <a:latin typeface="Calibri"/>
                <a:cs typeface="Calibri"/>
              </a:rPr>
              <a:t>makes</a:t>
            </a:r>
            <a:r>
              <a:rPr sz="4400" b="1" spc="-70" dirty="0">
                <a:solidFill>
                  <a:srgbClr val="002060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002060"/>
                </a:solidFill>
                <a:latin typeface="Calibri"/>
                <a:cs typeface="Calibri"/>
              </a:rPr>
              <a:t>the</a:t>
            </a:r>
            <a:r>
              <a:rPr sz="4400" b="1" spc="-70" dirty="0">
                <a:solidFill>
                  <a:srgbClr val="002060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002060"/>
                </a:solidFill>
                <a:latin typeface="Calibri"/>
                <a:cs typeface="Calibri"/>
              </a:rPr>
              <a:t>‘best’</a:t>
            </a:r>
            <a:r>
              <a:rPr sz="4400" b="1" spc="-60" dirty="0">
                <a:solidFill>
                  <a:srgbClr val="002060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002060"/>
                </a:solidFill>
                <a:latin typeface="Calibri"/>
                <a:cs typeface="Calibri"/>
              </a:rPr>
              <a:t>expert?</a:t>
            </a:r>
            <a:endParaRPr sz="44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779975" y="1661667"/>
            <a:ext cx="4961890" cy="4521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dirty="0">
                <a:latin typeface="Calibri"/>
                <a:cs typeface="Calibri"/>
              </a:rPr>
              <a:t>My</a:t>
            </a:r>
            <a:r>
              <a:rPr sz="2800" spc="-3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view</a:t>
            </a:r>
            <a:r>
              <a:rPr sz="2800" spc="-3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-</a:t>
            </a:r>
            <a:r>
              <a:rPr sz="2800" spc="-2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a</a:t>
            </a:r>
            <a:r>
              <a:rPr sz="2800" spc="-25" dirty="0">
                <a:latin typeface="Calibri"/>
                <a:cs typeface="Calibri"/>
              </a:rPr>
              <a:t> </a:t>
            </a:r>
            <a:r>
              <a:rPr sz="2800" spc="-30" dirty="0">
                <a:latin typeface="Calibri"/>
                <a:cs typeface="Calibri"/>
              </a:rPr>
              <a:t>teacher,</a:t>
            </a:r>
            <a:r>
              <a:rPr sz="2800" spc="-2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not</a:t>
            </a:r>
            <a:r>
              <a:rPr sz="2800" spc="-3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a</a:t>
            </a:r>
            <a:r>
              <a:rPr sz="2800" spc="-2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lecturer</a:t>
            </a:r>
            <a:endParaRPr sz="2800">
              <a:latin typeface="Calibri"/>
              <a:cs typeface="Calibri"/>
            </a:endParaRPr>
          </a:p>
        </p:txBody>
      </p:sp>
      <p:pic>
        <p:nvPicPr>
          <p:cNvPr id="5" name="object 5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923965" y="2632363"/>
            <a:ext cx="3469903" cy="2304440"/>
          </a:xfrm>
          <a:prstGeom prst="rect">
            <a:avLst/>
          </a:prstGeom>
        </p:spPr>
      </p:pic>
      <p:pic>
        <p:nvPicPr>
          <p:cNvPr id="6" name="object 6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4616601" y="2639710"/>
            <a:ext cx="3898750" cy="2331961"/>
          </a:xfrm>
          <a:prstGeom prst="rect">
            <a:avLst/>
          </a:prstGeom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93980" rIns="0" bIns="0" rtlCol="0">
            <a:spAutoFit/>
          </a:bodyPr>
          <a:lstStyle/>
          <a:p>
            <a:pPr marL="12700" marR="5080">
              <a:lnSpc>
                <a:spcPts val="4700"/>
              </a:lnSpc>
              <a:spcBef>
                <a:spcPts val="740"/>
              </a:spcBef>
            </a:pPr>
            <a:r>
              <a:rPr dirty="0"/>
              <a:t>Griffiths</a:t>
            </a:r>
            <a:r>
              <a:rPr spc="-65" dirty="0"/>
              <a:t> </a:t>
            </a:r>
            <a:r>
              <a:rPr dirty="0"/>
              <a:t>v</a:t>
            </a:r>
            <a:r>
              <a:rPr spc="-70" dirty="0"/>
              <a:t> </a:t>
            </a:r>
            <a:r>
              <a:rPr dirty="0"/>
              <a:t>TUI</a:t>
            </a:r>
            <a:r>
              <a:rPr spc="-65" dirty="0"/>
              <a:t> </a:t>
            </a:r>
            <a:r>
              <a:rPr dirty="0"/>
              <a:t>UK</a:t>
            </a:r>
            <a:r>
              <a:rPr spc="-60" dirty="0"/>
              <a:t> </a:t>
            </a:r>
            <a:r>
              <a:rPr dirty="0"/>
              <a:t>Ltd</a:t>
            </a:r>
            <a:r>
              <a:rPr spc="-110" dirty="0"/>
              <a:t> </a:t>
            </a:r>
            <a:r>
              <a:rPr i="0" u="none" spc="-10" dirty="0">
                <a:latin typeface="Calibri"/>
                <a:cs typeface="Calibri"/>
              </a:rPr>
              <a:t>[2023] </a:t>
            </a:r>
            <a:r>
              <a:rPr i="0" u="none" dirty="0">
                <a:latin typeface="Calibri"/>
                <a:cs typeface="Calibri"/>
              </a:rPr>
              <a:t>UKSC</a:t>
            </a:r>
            <a:r>
              <a:rPr i="0" u="none" spc="-90" dirty="0">
                <a:latin typeface="Calibri"/>
                <a:cs typeface="Calibri"/>
              </a:rPr>
              <a:t> </a:t>
            </a:r>
            <a:r>
              <a:rPr i="0" u="none" spc="-25" dirty="0">
                <a:latin typeface="Calibri"/>
                <a:cs typeface="Calibri"/>
              </a:rPr>
              <a:t>48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79975" y="1608835"/>
            <a:ext cx="495617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40029" indent="-227329">
              <a:lnSpc>
                <a:spcPct val="100000"/>
              </a:lnSpc>
              <a:spcBef>
                <a:spcPts val="100"/>
              </a:spcBef>
              <a:buFont typeface="Arial"/>
              <a:buChar char="•"/>
              <a:tabLst>
                <a:tab pos="240029" algn="l"/>
              </a:tabLst>
            </a:pPr>
            <a:r>
              <a:rPr sz="2400" dirty="0">
                <a:latin typeface="Calibri"/>
                <a:cs typeface="Calibri"/>
              </a:rPr>
              <a:t>Expert</a:t>
            </a:r>
            <a:r>
              <a:rPr sz="2400" spc="-6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evidence</a:t>
            </a:r>
            <a:r>
              <a:rPr sz="2400" spc="-5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in</a:t>
            </a:r>
            <a:r>
              <a:rPr sz="2400" spc="-6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the</a:t>
            </a:r>
            <a:r>
              <a:rPr sz="2400" spc="-5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Supreme</a:t>
            </a:r>
            <a:r>
              <a:rPr sz="2400" spc="-5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Court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779975" y="1989835"/>
            <a:ext cx="771652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40029" indent="-227329">
              <a:lnSpc>
                <a:spcPct val="100000"/>
              </a:lnSpc>
              <a:spcBef>
                <a:spcPts val="100"/>
              </a:spcBef>
              <a:buFont typeface="Arial"/>
              <a:buChar char="•"/>
              <a:tabLst>
                <a:tab pos="240029" algn="l"/>
              </a:tabLst>
            </a:pPr>
            <a:r>
              <a:rPr sz="2400" spc="-10" dirty="0">
                <a:latin typeface="Calibri"/>
                <a:cs typeface="Calibri"/>
              </a:rPr>
              <a:t>Uncontroverted</a:t>
            </a:r>
            <a:r>
              <a:rPr sz="2400" spc="-8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expert</a:t>
            </a:r>
            <a:r>
              <a:rPr sz="2400" spc="-8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evidence</a:t>
            </a:r>
            <a:r>
              <a:rPr sz="2400" spc="-7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not</a:t>
            </a:r>
            <a:r>
              <a:rPr sz="2400" spc="-8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challenged</a:t>
            </a:r>
            <a:r>
              <a:rPr sz="2400" spc="-8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until</a:t>
            </a:r>
            <a:r>
              <a:rPr sz="2400" spc="-8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closing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779975" y="2218436"/>
            <a:ext cx="6200775" cy="812165"/>
          </a:xfrm>
          <a:prstGeom prst="rect">
            <a:avLst/>
          </a:prstGeom>
        </p:spPr>
        <p:txBody>
          <a:bodyPr vert="horz" wrap="square" lIns="0" tIns="40005" rIns="0" bIns="0" rtlCol="0">
            <a:spAutoFit/>
          </a:bodyPr>
          <a:lstStyle/>
          <a:p>
            <a:pPr marL="241300">
              <a:lnSpc>
                <a:spcPct val="100000"/>
              </a:lnSpc>
              <a:spcBef>
                <a:spcPts val="315"/>
              </a:spcBef>
            </a:pPr>
            <a:r>
              <a:rPr sz="2400" spc="-10" dirty="0">
                <a:latin typeface="Calibri"/>
                <a:cs typeface="Calibri"/>
              </a:rPr>
              <a:t>submissions</a:t>
            </a:r>
            <a:endParaRPr sz="2400">
              <a:latin typeface="Calibri"/>
              <a:cs typeface="Calibri"/>
            </a:endParaRPr>
          </a:p>
          <a:p>
            <a:pPr marL="240029" indent="-227329">
              <a:lnSpc>
                <a:spcPct val="100000"/>
              </a:lnSpc>
              <a:spcBef>
                <a:spcPts val="215"/>
              </a:spcBef>
              <a:buFont typeface="Arial"/>
              <a:buChar char="•"/>
              <a:tabLst>
                <a:tab pos="240029" algn="l"/>
              </a:tabLst>
            </a:pPr>
            <a:r>
              <a:rPr sz="2400" spc="-10" dirty="0">
                <a:latin typeface="Calibri"/>
                <a:cs typeface="Calibri"/>
              </a:rPr>
              <a:t>Requirements</a:t>
            </a:r>
            <a:r>
              <a:rPr sz="2400" spc="-4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of</a:t>
            </a:r>
            <a:r>
              <a:rPr sz="2400" spc="-3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a</a:t>
            </a:r>
            <a:r>
              <a:rPr sz="2400" spc="-4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fair</a:t>
            </a:r>
            <a:r>
              <a:rPr sz="2400" spc="-4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trial</a:t>
            </a:r>
            <a:r>
              <a:rPr sz="2400" spc="-4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(no</a:t>
            </a:r>
            <a:r>
              <a:rPr sz="2400" spc="-4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trial</a:t>
            </a:r>
            <a:r>
              <a:rPr sz="2400" spc="-4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by</a:t>
            </a:r>
            <a:r>
              <a:rPr sz="2400" spc="-4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ambush):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237175" y="2967228"/>
            <a:ext cx="7366634" cy="76327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40665" indent="-227965">
              <a:lnSpc>
                <a:spcPts val="2050"/>
              </a:lnSpc>
              <a:spcBef>
                <a:spcPts val="100"/>
              </a:spcBef>
              <a:buFont typeface="Arial"/>
              <a:buChar char="•"/>
              <a:tabLst>
                <a:tab pos="240665" algn="l"/>
              </a:tabLst>
            </a:pPr>
            <a:r>
              <a:rPr sz="2000" dirty="0">
                <a:latin typeface="Calibri"/>
                <a:cs typeface="Calibri"/>
              </a:rPr>
              <a:t>“</a:t>
            </a:r>
            <a:r>
              <a:rPr sz="2000" i="1" dirty="0">
                <a:solidFill>
                  <a:srgbClr val="7030A0"/>
                </a:solidFill>
                <a:latin typeface="Calibri"/>
                <a:cs typeface="Calibri"/>
              </a:rPr>
              <a:t>In general</a:t>
            </a:r>
            <a:r>
              <a:rPr sz="2000" i="1" spc="5" dirty="0">
                <a:solidFill>
                  <a:srgbClr val="7030A0"/>
                </a:solidFill>
                <a:latin typeface="Calibri"/>
                <a:cs typeface="Calibri"/>
              </a:rPr>
              <a:t> </a:t>
            </a:r>
            <a:r>
              <a:rPr sz="2000" i="1" dirty="0">
                <a:solidFill>
                  <a:srgbClr val="7030A0"/>
                </a:solidFill>
                <a:latin typeface="Calibri"/>
                <a:cs typeface="Calibri"/>
              </a:rPr>
              <a:t>a party</a:t>
            </a:r>
            <a:r>
              <a:rPr sz="2000" i="1" spc="10" dirty="0">
                <a:solidFill>
                  <a:srgbClr val="7030A0"/>
                </a:solidFill>
                <a:latin typeface="Calibri"/>
                <a:cs typeface="Calibri"/>
              </a:rPr>
              <a:t> </a:t>
            </a:r>
            <a:r>
              <a:rPr sz="2000" i="1" dirty="0">
                <a:solidFill>
                  <a:srgbClr val="7030A0"/>
                </a:solidFill>
                <a:latin typeface="Calibri"/>
                <a:cs typeface="Calibri"/>
              </a:rPr>
              <a:t>is required to</a:t>
            </a:r>
            <a:r>
              <a:rPr sz="2000" i="1" spc="5" dirty="0">
                <a:solidFill>
                  <a:srgbClr val="7030A0"/>
                </a:solidFill>
                <a:latin typeface="Calibri"/>
                <a:cs typeface="Calibri"/>
              </a:rPr>
              <a:t> </a:t>
            </a:r>
            <a:r>
              <a:rPr sz="2000" i="1" dirty="0">
                <a:solidFill>
                  <a:srgbClr val="7030A0"/>
                </a:solidFill>
                <a:latin typeface="Calibri"/>
                <a:cs typeface="Calibri"/>
              </a:rPr>
              <a:t>challenge in cross -</a:t>
            </a:r>
            <a:r>
              <a:rPr sz="2000" i="1" spc="5" dirty="0">
                <a:solidFill>
                  <a:srgbClr val="7030A0"/>
                </a:solidFill>
                <a:latin typeface="Calibri"/>
                <a:cs typeface="Calibri"/>
              </a:rPr>
              <a:t> </a:t>
            </a:r>
            <a:r>
              <a:rPr sz="2000" i="1" spc="-10" dirty="0">
                <a:solidFill>
                  <a:srgbClr val="7030A0"/>
                </a:solidFill>
                <a:latin typeface="Calibri"/>
                <a:cs typeface="Calibri"/>
              </a:rPr>
              <a:t>examination</a:t>
            </a:r>
            <a:r>
              <a:rPr sz="2000" i="1" dirty="0">
                <a:solidFill>
                  <a:srgbClr val="7030A0"/>
                </a:solidFill>
                <a:latin typeface="Calibri"/>
                <a:cs typeface="Calibri"/>
              </a:rPr>
              <a:t> </a:t>
            </a:r>
            <a:r>
              <a:rPr sz="2000" i="1" spc="-25" dirty="0">
                <a:solidFill>
                  <a:srgbClr val="7030A0"/>
                </a:solidFill>
                <a:latin typeface="Calibri"/>
                <a:cs typeface="Calibri"/>
              </a:rPr>
              <a:t>the</a:t>
            </a:r>
            <a:endParaRPr sz="2000">
              <a:latin typeface="Calibri"/>
              <a:cs typeface="Calibri"/>
            </a:endParaRPr>
          </a:p>
          <a:p>
            <a:pPr marL="240665" marR="5080">
              <a:lnSpc>
                <a:spcPct val="71000"/>
              </a:lnSpc>
              <a:spcBef>
                <a:spcPts val="345"/>
              </a:spcBef>
            </a:pPr>
            <a:r>
              <a:rPr sz="2000" i="1" dirty="0">
                <a:solidFill>
                  <a:srgbClr val="7030A0"/>
                </a:solidFill>
                <a:latin typeface="Calibri"/>
                <a:cs typeface="Calibri"/>
              </a:rPr>
              <a:t>evidence</a:t>
            </a:r>
            <a:r>
              <a:rPr sz="2000" i="1" spc="60" dirty="0">
                <a:solidFill>
                  <a:srgbClr val="7030A0"/>
                </a:solidFill>
                <a:latin typeface="Calibri"/>
                <a:cs typeface="Calibri"/>
              </a:rPr>
              <a:t> </a:t>
            </a:r>
            <a:r>
              <a:rPr sz="2000" i="1" dirty="0">
                <a:solidFill>
                  <a:srgbClr val="7030A0"/>
                </a:solidFill>
                <a:latin typeface="Calibri"/>
                <a:cs typeface="Calibri"/>
              </a:rPr>
              <a:t>of</a:t>
            </a:r>
            <a:r>
              <a:rPr sz="2000" i="1" spc="70" dirty="0">
                <a:solidFill>
                  <a:srgbClr val="7030A0"/>
                </a:solidFill>
                <a:latin typeface="Calibri"/>
                <a:cs typeface="Calibri"/>
              </a:rPr>
              <a:t> </a:t>
            </a:r>
            <a:r>
              <a:rPr sz="2000" i="1" dirty="0">
                <a:solidFill>
                  <a:srgbClr val="7030A0"/>
                </a:solidFill>
                <a:latin typeface="Calibri"/>
                <a:cs typeface="Calibri"/>
              </a:rPr>
              <a:t>any</a:t>
            </a:r>
            <a:r>
              <a:rPr sz="2000" i="1" spc="75" dirty="0">
                <a:solidFill>
                  <a:srgbClr val="7030A0"/>
                </a:solidFill>
                <a:latin typeface="Calibri"/>
                <a:cs typeface="Calibri"/>
              </a:rPr>
              <a:t> </a:t>
            </a:r>
            <a:r>
              <a:rPr sz="2000" i="1" dirty="0">
                <a:solidFill>
                  <a:srgbClr val="7030A0"/>
                </a:solidFill>
                <a:latin typeface="Calibri"/>
                <a:cs typeface="Calibri"/>
              </a:rPr>
              <a:t>witness</a:t>
            </a:r>
            <a:r>
              <a:rPr sz="2000" i="1" spc="65" dirty="0">
                <a:solidFill>
                  <a:srgbClr val="7030A0"/>
                </a:solidFill>
                <a:latin typeface="Calibri"/>
                <a:cs typeface="Calibri"/>
              </a:rPr>
              <a:t> </a:t>
            </a:r>
            <a:r>
              <a:rPr sz="2000" i="1" dirty="0">
                <a:solidFill>
                  <a:srgbClr val="7030A0"/>
                </a:solidFill>
                <a:latin typeface="Calibri"/>
                <a:cs typeface="Calibri"/>
              </a:rPr>
              <a:t>of</a:t>
            </a:r>
            <a:r>
              <a:rPr sz="2000" i="1" spc="70" dirty="0">
                <a:solidFill>
                  <a:srgbClr val="7030A0"/>
                </a:solidFill>
                <a:latin typeface="Calibri"/>
                <a:cs typeface="Calibri"/>
              </a:rPr>
              <a:t> </a:t>
            </a:r>
            <a:r>
              <a:rPr sz="2000" i="1" dirty="0">
                <a:solidFill>
                  <a:srgbClr val="7030A0"/>
                </a:solidFill>
                <a:latin typeface="Calibri"/>
                <a:cs typeface="Calibri"/>
              </a:rPr>
              <a:t>the</a:t>
            </a:r>
            <a:r>
              <a:rPr sz="2000" i="1" spc="65" dirty="0">
                <a:solidFill>
                  <a:srgbClr val="7030A0"/>
                </a:solidFill>
                <a:latin typeface="Calibri"/>
                <a:cs typeface="Calibri"/>
              </a:rPr>
              <a:t> </a:t>
            </a:r>
            <a:r>
              <a:rPr sz="2000" i="1" dirty="0">
                <a:solidFill>
                  <a:srgbClr val="7030A0"/>
                </a:solidFill>
                <a:latin typeface="Calibri"/>
                <a:cs typeface="Calibri"/>
              </a:rPr>
              <a:t>opposing</a:t>
            </a:r>
            <a:r>
              <a:rPr sz="2000" i="1" spc="65" dirty="0">
                <a:solidFill>
                  <a:srgbClr val="7030A0"/>
                </a:solidFill>
                <a:latin typeface="Calibri"/>
                <a:cs typeface="Calibri"/>
              </a:rPr>
              <a:t> </a:t>
            </a:r>
            <a:r>
              <a:rPr sz="2000" i="1" dirty="0">
                <a:solidFill>
                  <a:srgbClr val="7030A0"/>
                </a:solidFill>
                <a:latin typeface="Calibri"/>
                <a:cs typeface="Calibri"/>
              </a:rPr>
              <a:t>party</a:t>
            </a:r>
            <a:r>
              <a:rPr sz="2000" i="1" spc="70" dirty="0">
                <a:solidFill>
                  <a:srgbClr val="7030A0"/>
                </a:solidFill>
                <a:latin typeface="Calibri"/>
                <a:cs typeface="Calibri"/>
              </a:rPr>
              <a:t> </a:t>
            </a:r>
            <a:r>
              <a:rPr sz="2000" i="1" dirty="0">
                <a:solidFill>
                  <a:srgbClr val="7030A0"/>
                </a:solidFill>
                <a:latin typeface="Calibri"/>
                <a:cs typeface="Calibri"/>
              </a:rPr>
              <a:t>if</a:t>
            </a:r>
            <a:r>
              <a:rPr sz="2000" i="1" spc="70" dirty="0">
                <a:solidFill>
                  <a:srgbClr val="7030A0"/>
                </a:solidFill>
                <a:latin typeface="Calibri"/>
                <a:cs typeface="Calibri"/>
              </a:rPr>
              <a:t> </a:t>
            </a:r>
            <a:r>
              <a:rPr sz="2000" i="1" dirty="0">
                <a:solidFill>
                  <a:srgbClr val="7030A0"/>
                </a:solidFill>
                <a:latin typeface="Calibri"/>
                <a:cs typeface="Calibri"/>
              </a:rPr>
              <a:t>he</a:t>
            </a:r>
            <a:r>
              <a:rPr sz="2000" i="1" spc="60" dirty="0">
                <a:solidFill>
                  <a:srgbClr val="7030A0"/>
                </a:solidFill>
                <a:latin typeface="Calibri"/>
                <a:cs typeface="Calibri"/>
              </a:rPr>
              <a:t> </a:t>
            </a:r>
            <a:r>
              <a:rPr sz="2000" i="1" dirty="0">
                <a:solidFill>
                  <a:srgbClr val="7030A0"/>
                </a:solidFill>
                <a:latin typeface="Calibri"/>
                <a:cs typeface="Calibri"/>
              </a:rPr>
              <a:t>wishes</a:t>
            </a:r>
            <a:r>
              <a:rPr sz="2000" i="1" spc="65" dirty="0">
                <a:solidFill>
                  <a:srgbClr val="7030A0"/>
                </a:solidFill>
                <a:latin typeface="Calibri"/>
                <a:cs typeface="Calibri"/>
              </a:rPr>
              <a:t> </a:t>
            </a:r>
            <a:r>
              <a:rPr sz="2000" i="1" dirty="0">
                <a:solidFill>
                  <a:srgbClr val="7030A0"/>
                </a:solidFill>
                <a:latin typeface="Calibri"/>
                <a:cs typeface="Calibri"/>
              </a:rPr>
              <a:t>to</a:t>
            </a:r>
            <a:r>
              <a:rPr sz="2000" i="1" spc="65" dirty="0">
                <a:solidFill>
                  <a:srgbClr val="7030A0"/>
                </a:solidFill>
                <a:latin typeface="Calibri"/>
                <a:cs typeface="Calibri"/>
              </a:rPr>
              <a:t> </a:t>
            </a:r>
            <a:r>
              <a:rPr sz="2000" i="1" spc="-10" dirty="0">
                <a:solidFill>
                  <a:srgbClr val="7030A0"/>
                </a:solidFill>
                <a:latin typeface="Calibri"/>
                <a:cs typeface="Calibri"/>
              </a:rPr>
              <a:t>submit </a:t>
            </a:r>
            <a:r>
              <a:rPr sz="2000" i="1" dirty="0">
                <a:solidFill>
                  <a:srgbClr val="7030A0"/>
                </a:solidFill>
                <a:latin typeface="Calibri"/>
                <a:cs typeface="Calibri"/>
              </a:rPr>
              <a:t>to</a:t>
            </a:r>
            <a:r>
              <a:rPr sz="2000" i="1" spc="80" dirty="0">
                <a:solidFill>
                  <a:srgbClr val="7030A0"/>
                </a:solidFill>
                <a:latin typeface="Calibri"/>
                <a:cs typeface="Calibri"/>
              </a:rPr>
              <a:t> </a:t>
            </a:r>
            <a:r>
              <a:rPr sz="2000" i="1" dirty="0">
                <a:solidFill>
                  <a:srgbClr val="7030A0"/>
                </a:solidFill>
                <a:latin typeface="Calibri"/>
                <a:cs typeface="Calibri"/>
              </a:rPr>
              <a:t>the</a:t>
            </a:r>
            <a:r>
              <a:rPr sz="2000" i="1" spc="75" dirty="0">
                <a:solidFill>
                  <a:srgbClr val="7030A0"/>
                </a:solidFill>
                <a:latin typeface="Calibri"/>
                <a:cs typeface="Calibri"/>
              </a:rPr>
              <a:t> </a:t>
            </a:r>
            <a:r>
              <a:rPr sz="2000" i="1" dirty="0">
                <a:solidFill>
                  <a:srgbClr val="7030A0"/>
                </a:solidFill>
                <a:latin typeface="Calibri"/>
                <a:cs typeface="Calibri"/>
              </a:rPr>
              <a:t>court</a:t>
            </a:r>
            <a:r>
              <a:rPr sz="2000" i="1" spc="90" dirty="0">
                <a:solidFill>
                  <a:srgbClr val="7030A0"/>
                </a:solidFill>
                <a:latin typeface="Calibri"/>
                <a:cs typeface="Calibri"/>
              </a:rPr>
              <a:t> </a:t>
            </a:r>
            <a:r>
              <a:rPr sz="2000" i="1" dirty="0">
                <a:solidFill>
                  <a:srgbClr val="7030A0"/>
                </a:solidFill>
                <a:latin typeface="Calibri"/>
                <a:cs typeface="Calibri"/>
              </a:rPr>
              <a:t>that</a:t>
            </a:r>
            <a:r>
              <a:rPr sz="2000" i="1" spc="85" dirty="0">
                <a:solidFill>
                  <a:srgbClr val="7030A0"/>
                </a:solidFill>
                <a:latin typeface="Calibri"/>
                <a:cs typeface="Calibri"/>
              </a:rPr>
              <a:t> </a:t>
            </a:r>
            <a:r>
              <a:rPr sz="2000" i="1" dirty="0">
                <a:solidFill>
                  <a:srgbClr val="7030A0"/>
                </a:solidFill>
                <a:latin typeface="Calibri"/>
                <a:cs typeface="Calibri"/>
              </a:rPr>
              <a:t>the</a:t>
            </a:r>
            <a:r>
              <a:rPr sz="2000" i="1" spc="80" dirty="0">
                <a:solidFill>
                  <a:srgbClr val="7030A0"/>
                </a:solidFill>
                <a:latin typeface="Calibri"/>
                <a:cs typeface="Calibri"/>
              </a:rPr>
              <a:t> </a:t>
            </a:r>
            <a:r>
              <a:rPr sz="2000" i="1" dirty="0">
                <a:solidFill>
                  <a:srgbClr val="7030A0"/>
                </a:solidFill>
                <a:latin typeface="Calibri"/>
                <a:cs typeface="Calibri"/>
              </a:rPr>
              <a:t>evidence</a:t>
            </a:r>
            <a:r>
              <a:rPr sz="2000" i="1" spc="70" dirty="0">
                <a:solidFill>
                  <a:srgbClr val="7030A0"/>
                </a:solidFill>
                <a:latin typeface="Calibri"/>
                <a:cs typeface="Calibri"/>
              </a:rPr>
              <a:t> </a:t>
            </a:r>
            <a:r>
              <a:rPr sz="2000" i="1" dirty="0">
                <a:solidFill>
                  <a:srgbClr val="7030A0"/>
                </a:solidFill>
                <a:latin typeface="Calibri"/>
                <a:cs typeface="Calibri"/>
              </a:rPr>
              <a:t>should</a:t>
            </a:r>
            <a:r>
              <a:rPr sz="2000" i="1" spc="80" dirty="0">
                <a:solidFill>
                  <a:srgbClr val="7030A0"/>
                </a:solidFill>
                <a:latin typeface="Calibri"/>
                <a:cs typeface="Calibri"/>
              </a:rPr>
              <a:t> </a:t>
            </a:r>
            <a:r>
              <a:rPr sz="2000" i="1" dirty="0">
                <a:solidFill>
                  <a:srgbClr val="7030A0"/>
                </a:solidFill>
                <a:latin typeface="Calibri"/>
                <a:cs typeface="Calibri"/>
              </a:rPr>
              <a:t>not</a:t>
            </a:r>
            <a:r>
              <a:rPr sz="2000" i="1" spc="85" dirty="0">
                <a:solidFill>
                  <a:srgbClr val="7030A0"/>
                </a:solidFill>
                <a:latin typeface="Calibri"/>
                <a:cs typeface="Calibri"/>
              </a:rPr>
              <a:t> </a:t>
            </a:r>
            <a:r>
              <a:rPr sz="2000" i="1" dirty="0">
                <a:solidFill>
                  <a:srgbClr val="7030A0"/>
                </a:solidFill>
                <a:latin typeface="Calibri"/>
                <a:cs typeface="Calibri"/>
              </a:rPr>
              <a:t>be</a:t>
            </a:r>
            <a:r>
              <a:rPr sz="2000" i="1" spc="75" dirty="0">
                <a:solidFill>
                  <a:srgbClr val="7030A0"/>
                </a:solidFill>
                <a:latin typeface="Calibri"/>
                <a:cs typeface="Calibri"/>
              </a:rPr>
              <a:t> </a:t>
            </a:r>
            <a:r>
              <a:rPr sz="2000" i="1" dirty="0">
                <a:solidFill>
                  <a:srgbClr val="7030A0"/>
                </a:solidFill>
                <a:latin typeface="Calibri"/>
                <a:cs typeface="Calibri"/>
              </a:rPr>
              <a:t>accepted</a:t>
            </a:r>
            <a:r>
              <a:rPr sz="2000" i="1" spc="85" dirty="0">
                <a:solidFill>
                  <a:srgbClr val="7030A0"/>
                </a:solidFill>
                <a:latin typeface="Calibri"/>
                <a:cs typeface="Calibri"/>
              </a:rPr>
              <a:t> </a:t>
            </a:r>
            <a:r>
              <a:rPr sz="2000" i="1" dirty="0">
                <a:solidFill>
                  <a:srgbClr val="7030A0"/>
                </a:solidFill>
                <a:latin typeface="Calibri"/>
                <a:cs typeface="Calibri"/>
              </a:rPr>
              <a:t>on</a:t>
            </a:r>
            <a:r>
              <a:rPr sz="2000" i="1" spc="75" dirty="0">
                <a:solidFill>
                  <a:srgbClr val="7030A0"/>
                </a:solidFill>
                <a:latin typeface="Calibri"/>
                <a:cs typeface="Calibri"/>
              </a:rPr>
              <a:t> </a:t>
            </a:r>
            <a:r>
              <a:rPr sz="2000" i="1" dirty="0">
                <a:solidFill>
                  <a:srgbClr val="7030A0"/>
                </a:solidFill>
                <a:latin typeface="Calibri"/>
                <a:cs typeface="Calibri"/>
              </a:rPr>
              <a:t>that</a:t>
            </a:r>
            <a:r>
              <a:rPr sz="2000" i="1" spc="90" dirty="0">
                <a:solidFill>
                  <a:srgbClr val="7030A0"/>
                </a:solidFill>
                <a:latin typeface="Calibri"/>
                <a:cs typeface="Calibri"/>
              </a:rPr>
              <a:t> </a:t>
            </a:r>
            <a:r>
              <a:rPr sz="2000" i="1" spc="-10" dirty="0">
                <a:solidFill>
                  <a:srgbClr val="7030A0"/>
                </a:solidFill>
                <a:latin typeface="Calibri"/>
                <a:cs typeface="Calibri"/>
              </a:rPr>
              <a:t>point.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465775" y="3616452"/>
            <a:ext cx="7136765" cy="3302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i="1" dirty="0">
                <a:solidFill>
                  <a:srgbClr val="7030A0"/>
                </a:solidFill>
                <a:latin typeface="Calibri"/>
                <a:cs typeface="Calibri"/>
              </a:rPr>
              <a:t>The</a:t>
            </a:r>
            <a:r>
              <a:rPr sz="2000" i="1" spc="-5" dirty="0">
                <a:solidFill>
                  <a:srgbClr val="7030A0"/>
                </a:solidFill>
                <a:latin typeface="Calibri"/>
                <a:cs typeface="Calibri"/>
              </a:rPr>
              <a:t> </a:t>
            </a:r>
            <a:r>
              <a:rPr sz="2000" i="1" dirty="0">
                <a:solidFill>
                  <a:srgbClr val="7030A0"/>
                </a:solidFill>
                <a:latin typeface="Calibri"/>
                <a:cs typeface="Calibri"/>
              </a:rPr>
              <a:t>rule</a:t>
            </a:r>
            <a:r>
              <a:rPr sz="2000" i="1" spc="-5" dirty="0">
                <a:solidFill>
                  <a:srgbClr val="7030A0"/>
                </a:solidFill>
                <a:latin typeface="Calibri"/>
                <a:cs typeface="Calibri"/>
              </a:rPr>
              <a:t> </a:t>
            </a:r>
            <a:r>
              <a:rPr sz="2000" i="1" dirty="0">
                <a:solidFill>
                  <a:srgbClr val="7030A0"/>
                </a:solidFill>
                <a:latin typeface="Calibri"/>
                <a:cs typeface="Calibri"/>
              </a:rPr>
              <a:t>applies in</a:t>
            </a:r>
            <a:r>
              <a:rPr sz="2000" i="1" spc="-5" dirty="0">
                <a:solidFill>
                  <a:srgbClr val="7030A0"/>
                </a:solidFill>
                <a:latin typeface="Calibri"/>
                <a:cs typeface="Calibri"/>
              </a:rPr>
              <a:t> </a:t>
            </a:r>
            <a:r>
              <a:rPr sz="2000" i="1" dirty="0">
                <a:solidFill>
                  <a:srgbClr val="7030A0"/>
                </a:solidFill>
                <a:latin typeface="Calibri"/>
                <a:cs typeface="Calibri"/>
              </a:rPr>
              <a:t>civil</a:t>
            </a:r>
            <a:r>
              <a:rPr sz="2000" i="1" spc="5" dirty="0">
                <a:solidFill>
                  <a:srgbClr val="7030A0"/>
                </a:solidFill>
                <a:latin typeface="Calibri"/>
                <a:cs typeface="Calibri"/>
              </a:rPr>
              <a:t> </a:t>
            </a:r>
            <a:r>
              <a:rPr sz="2000" i="1" dirty="0">
                <a:solidFill>
                  <a:srgbClr val="7030A0"/>
                </a:solidFill>
                <a:latin typeface="Calibri"/>
                <a:cs typeface="Calibri"/>
              </a:rPr>
              <a:t>cases</a:t>
            </a:r>
            <a:r>
              <a:rPr sz="2000" i="1" spc="-5" dirty="0">
                <a:solidFill>
                  <a:srgbClr val="7030A0"/>
                </a:solidFill>
                <a:latin typeface="Calibri"/>
                <a:cs typeface="Calibri"/>
              </a:rPr>
              <a:t> </a:t>
            </a:r>
            <a:r>
              <a:rPr sz="2000" i="1" dirty="0">
                <a:solidFill>
                  <a:srgbClr val="7030A0"/>
                </a:solidFill>
                <a:latin typeface="Calibri"/>
                <a:cs typeface="Calibri"/>
              </a:rPr>
              <a:t>… In</a:t>
            </a:r>
            <a:r>
              <a:rPr sz="2000" i="1" spc="-5" dirty="0">
                <a:solidFill>
                  <a:srgbClr val="7030A0"/>
                </a:solidFill>
                <a:latin typeface="Calibri"/>
                <a:cs typeface="Calibri"/>
              </a:rPr>
              <a:t> </a:t>
            </a:r>
            <a:r>
              <a:rPr sz="2000" i="1" dirty="0">
                <a:solidFill>
                  <a:srgbClr val="7030A0"/>
                </a:solidFill>
                <a:latin typeface="Calibri"/>
                <a:cs typeface="Calibri"/>
              </a:rPr>
              <a:t>general</a:t>
            </a:r>
            <a:r>
              <a:rPr sz="2000" i="1" spc="5" dirty="0">
                <a:solidFill>
                  <a:srgbClr val="7030A0"/>
                </a:solidFill>
                <a:latin typeface="Calibri"/>
                <a:cs typeface="Calibri"/>
              </a:rPr>
              <a:t> </a:t>
            </a:r>
            <a:r>
              <a:rPr sz="2000" i="1" dirty="0">
                <a:solidFill>
                  <a:srgbClr val="7030A0"/>
                </a:solidFill>
                <a:latin typeface="Calibri"/>
                <a:cs typeface="Calibri"/>
              </a:rPr>
              <a:t>the</a:t>
            </a:r>
            <a:r>
              <a:rPr sz="2000" i="1" spc="-5" dirty="0">
                <a:solidFill>
                  <a:srgbClr val="7030A0"/>
                </a:solidFill>
                <a:latin typeface="Calibri"/>
                <a:cs typeface="Calibri"/>
              </a:rPr>
              <a:t> </a:t>
            </a:r>
            <a:r>
              <a:rPr sz="2000" i="1" dirty="0">
                <a:solidFill>
                  <a:srgbClr val="7030A0"/>
                </a:solidFill>
                <a:latin typeface="Calibri"/>
                <a:cs typeface="Calibri"/>
              </a:rPr>
              <a:t>CPR does not</a:t>
            </a:r>
            <a:r>
              <a:rPr sz="2000" i="1" spc="5" dirty="0">
                <a:solidFill>
                  <a:srgbClr val="7030A0"/>
                </a:solidFill>
                <a:latin typeface="Calibri"/>
                <a:cs typeface="Calibri"/>
              </a:rPr>
              <a:t> </a:t>
            </a:r>
            <a:r>
              <a:rPr sz="2000" i="1" dirty="0">
                <a:solidFill>
                  <a:srgbClr val="7030A0"/>
                </a:solidFill>
                <a:latin typeface="Calibri"/>
                <a:cs typeface="Calibri"/>
              </a:rPr>
              <a:t>alter</a:t>
            </a:r>
            <a:r>
              <a:rPr sz="2000" i="1" spc="5" dirty="0">
                <a:solidFill>
                  <a:srgbClr val="7030A0"/>
                </a:solidFill>
                <a:latin typeface="Calibri"/>
                <a:cs typeface="Calibri"/>
              </a:rPr>
              <a:t> </a:t>
            </a:r>
            <a:r>
              <a:rPr sz="2000" i="1" spc="-20" dirty="0">
                <a:solidFill>
                  <a:srgbClr val="7030A0"/>
                </a:solidFill>
                <a:latin typeface="Calibri"/>
                <a:cs typeface="Calibri"/>
              </a:rPr>
              <a:t>that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465775" y="3820667"/>
            <a:ext cx="7138034" cy="3302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i="1" dirty="0">
                <a:solidFill>
                  <a:srgbClr val="7030A0"/>
                </a:solidFill>
                <a:latin typeface="Calibri"/>
                <a:cs typeface="Calibri"/>
              </a:rPr>
              <a:t>position.</a:t>
            </a:r>
            <a:r>
              <a:rPr sz="2000" i="1" spc="-5" dirty="0">
                <a:solidFill>
                  <a:srgbClr val="7030A0"/>
                </a:solidFill>
                <a:latin typeface="Calibri"/>
                <a:cs typeface="Calibri"/>
              </a:rPr>
              <a:t> </a:t>
            </a:r>
            <a:r>
              <a:rPr sz="2000" i="1" dirty="0">
                <a:solidFill>
                  <a:srgbClr val="7030A0"/>
                </a:solidFill>
                <a:latin typeface="Calibri"/>
                <a:cs typeface="Calibri"/>
              </a:rPr>
              <a:t>This rule serves</a:t>
            </a:r>
            <a:r>
              <a:rPr sz="2000" i="1" spc="-5" dirty="0">
                <a:solidFill>
                  <a:srgbClr val="7030A0"/>
                </a:solidFill>
                <a:latin typeface="Calibri"/>
                <a:cs typeface="Calibri"/>
              </a:rPr>
              <a:t> </a:t>
            </a:r>
            <a:r>
              <a:rPr sz="2000" i="1" dirty="0">
                <a:solidFill>
                  <a:srgbClr val="7030A0"/>
                </a:solidFill>
                <a:latin typeface="Calibri"/>
                <a:cs typeface="Calibri"/>
              </a:rPr>
              <a:t>the important</a:t>
            </a:r>
            <a:r>
              <a:rPr sz="2000" i="1" spc="10" dirty="0">
                <a:solidFill>
                  <a:srgbClr val="7030A0"/>
                </a:solidFill>
                <a:latin typeface="Calibri"/>
                <a:cs typeface="Calibri"/>
              </a:rPr>
              <a:t> </a:t>
            </a:r>
            <a:r>
              <a:rPr sz="2000" i="1" dirty="0">
                <a:solidFill>
                  <a:srgbClr val="7030A0"/>
                </a:solidFill>
                <a:latin typeface="Calibri"/>
                <a:cs typeface="Calibri"/>
              </a:rPr>
              <a:t>function</a:t>
            </a:r>
            <a:r>
              <a:rPr sz="2000" i="1" spc="-5" dirty="0">
                <a:solidFill>
                  <a:srgbClr val="7030A0"/>
                </a:solidFill>
                <a:latin typeface="Calibri"/>
                <a:cs typeface="Calibri"/>
              </a:rPr>
              <a:t> </a:t>
            </a:r>
            <a:r>
              <a:rPr sz="2000" i="1" dirty="0">
                <a:solidFill>
                  <a:srgbClr val="7030A0"/>
                </a:solidFill>
                <a:latin typeface="Calibri"/>
                <a:cs typeface="Calibri"/>
              </a:rPr>
              <a:t>of</a:t>
            </a:r>
            <a:r>
              <a:rPr sz="2000" i="1" spc="5" dirty="0">
                <a:solidFill>
                  <a:srgbClr val="7030A0"/>
                </a:solidFill>
                <a:latin typeface="Calibri"/>
                <a:cs typeface="Calibri"/>
              </a:rPr>
              <a:t> </a:t>
            </a:r>
            <a:r>
              <a:rPr sz="2000" i="1" dirty="0">
                <a:solidFill>
                  <a:srgbClr val="7030A0"/>
                </a:solidFill>
                <a:latin typeface="Calibri"/>
                <a:cs typeface="Calibri"/>
              </a:rPr>
              <a:t>giving the</a:t>
            </a:r>
            <a:r>
              <a:rPr sz="2000" i="1" spc="-5" dirty="0">
                <a:solidFill>
                  <a:srgbClr val="7030A0"/>
                </a:solidFill>
                <a:latin typeface="Calibri"/>
                <a:cs typeface="Calibri"/>
              </a:rPr>
              <a:t> </a:t>
            </a:r>
            <a:r>
              <a:rPr sz="2000" i="1" spc="-10" dirty="0">
                <a:solidFill>
                  <a:srgbClr val="7030A0"/>
                </a:solidFill>
                <a:latin typeface="Calibri"/>
                <a:cs typeface="Calibri"/>
              </a:rPr>
              <a:t>witness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465775" y="4034028"/>
            <a:ext cx="7138034" cy="76327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2050"/>
              </a:lnSpc>
              <a:spcBef>
                <a:spcPts val="100"/>
              </a:spcBef>
            </a:pPr>
            <a:r>
              <a:rPr sz="2000" i="1" dirty="0">
                <a:solidFill>
                  <a:srgbClr val="7030A0"/>
                </a:solidFill>
                <a:latin typeface="Calibri"/>
                <a:cs typeface="Calibri"/>
              </a:rPr>
              <a:t>the</a:t>
            </a:r>
            <a:r>
              <a:rPr sz="2000" i="1" spc="215" dirty="0">
                <a:solidFill>
                  <a:srgbClr val="7030A0"/>
                </a:solidFill>
                <a:latin typeface="Calibri"/>
                <a:cs typeface="Calibri"/>
              </a:rPr>
              <a:t> </a:t>
            </a:r>
            <a:r>
              <a:rPr sz="2000" i="1" dirty="0">
                <a:solidFill>
                  <a:srgbClr val="7030A0"/>
                </a:solidFill>
                <a:latin typeface="Calibri"/>
                <a:cs typeface="Calibri"/>
              </a:rPr>
              <a:t>opportunity</a:t>
            </a:r>
            <a:r>
              <a:rPr sz="2000" i="1" spc="220" dirty="0">
                <a:solidFill>
                  <a:srgbClr val="7030A0"/>
                </a:solidFill>
                <a:latin typeface="Calibri"/>
                <a:cs typeface="Calibri"/>
              </a:rPr>
              <a:t> </a:t>
            </a:r>
            <a:r>
              <a:rPr sz="2000" i="1" dirty="0">
                <a:solidFill>
                  <a:srgbClr val="7030A0"/>
                </a:solidFill>
                <a:latin typeface="Calibri"/>
                <a:cs typeface="Calibri"/>
              </a:rPr>
              <a:t>of</a:t>
            </a:r>
            <a:r>
              <a:rPr sz="2000" i="1" spc="225" dirty="0">
                <a:solidFill>
                  <a:srgbClr val="7030A0"/>
                </a:solidFill>
                <a:latin typeface="Calibri"/>
                <a:cs typeface="Calibri"/>
              </a:rPr>
              <a:t> </a:t>
            </a:r>
            <a:r>
              <a:rPr sz="2000" i="1" dirty="0">
                <a:solidFill>
                  <a:srgbClr val="7030A0"/>
                </a:solidFill>
                <a:latin typeface="Calibri"/>
                <a:cs typeface="Calibri"/>
              </a:rPr>
              <a:t>explaining</a:t>
            </a:r>
            <a:r>
              <a:rPr sz="2000" i="1" spc="215" dirty="0">
                <a:solidFill>
                  <a:srgbClr val="7030A0"/>
                </a:solidFill>
                <a:latin typeface="Calibri"/>
                <a:cs typeface="Calibri"/>
              </a:rPr>
              <a:t> </a:t>
            </a:r>
            <a:r>
              <a:rPr sz="2000" i="1" dirty="0">
                <a:solidFill>
                  <a:srgbClr val="7030A0"/>
                </a:solidFill>
                <a:latin typeface="Calibri"/>
                <a:cs typeface="Calibri"/>
              </a:rPr>
              <a:t>any</a:t>
            </a:r>
            <a:r>
              <a:rPr sz="2000" i="1" spc="225" dirty="0">
                <a:solidFill>
                  <a:srgbClr val="7030A0"/>
                </a:solidFill>
                <a:latin typeface="Calibri"/>
                <a:cs typeface="Calibri"/>
              </a:rPr>
              <a:t> </a:t>
            </a:r>
            <a:r>
              <a:rPr sz="2000" i="1" dirty="0">
                <a:solidFill>
                  <a:srgbClr val="7030A0"/>
                </a:solidFill>
                <a:latin typeface="Calibri"/>
                <a:cs typeface="Calibri"/>
              </a:rPr>
              <a:t>contradiction</a:t>
            </a:r>
            <a:r>
              <a:rPr sz="2000" i="1" spc="220" dirty="0">
                <a:solidFill>
                  <a:srgbClr val="7030A0"/>
                </a:solidFill>
                <a:latin typeface="Calibri"/>
                <a:cs typeface="Calibri"/>
              </a:rPr>
              <a:t> </a:t>
            </a:r>
            <a:r>
              <a:rPr sz="2000" i="1" dirty="0">
                <a:solidFill>
                  <a:srgbClr val="7030A0"/>
                </a:solidFill>
                <a:latin typeface="Calibri"/>
                <a:cs typeface="Calibri"/>
              </a:rPr>
              <a:t>or</a:t>
            </a:r>
            <a:r>
              <a:rPr sz="2000" i="1" spc="220" dirty="0">
                <a:solidFill>
                  <a:srgbClr val="7030A0"/>
                </a:solidFill>
                <a:latin typeface="Calibri"/>
                <a:cs typeface="Calibri"/>
              </a:rPr>
              <a:t> </a:t>
            </a:r>
            <a:r>
              <a:rPr sz="2000" i="1" dirty="0">
                <a:solidFill>
                  <a:srgbClr val="7030A0"/>
                </a:solidFill>
                <a:latin typeface="Calibri"/>
                <a:cs typeface="Calibri"/>
              </a:rPr>
              <a:t>alleged</a:t>
            </a:r>
            <a:r>
              <a:rPr sz="2000" i="1" spc="220" dirty="0">
                <a:solidFill>
                  <a:srgbClr val="7030A0"/>
                </a:solidFill>
                <a:latin typeface="Calibri"/>
                <a:cs typeface="Calibri"/>
              </a:rPr>
              <a:t> </a:t>
            </a:r>
            <a:r>
              <a:rPr sz="2000" i="1" spc="-10" dirty="0">
                <a:solidFill>
                  <a:srgbClr val="7030A0"/>
                </a:solidFill>
                <a:latin typeface="Calibri"/>
                <a:cs typeface="Calibri"/>
              </a:rPr>
              <a:t>problem</a:t>
            </a:r>
            <a:endParaRPr sz="2000">
              <a:latin typeface="Calibri"/>
              <a:cs typeface="Calibri"/>
            </a:endParaRPr>
          </a:p>
          <a:p>
            <a:pPr marL="12700" marR="5080">
              <a:lnSpc>
                <a:spcPct val="71000"/>
              </a:lnSpc>
              <a:spcBef>
                <a:spcPts val="345"/>
              </a:spcBef>
            </a:pPr>
            <a:r>
              <a:rPr sz="2000" i="1" dirty="0">
                <a:solidFill>
                  <a:srgbClr val="7030A0"/>
                </a:solidFill>
                <a:latin typeface="Calibri"/>
                <a:cs typeface="Calibri"/>
              </a:rPr>
              <a:t>with</a:t>
            </a:r>
            <a:r>
              <a:rPr sz="2000" i="1" spc="185" dirty="0">
                <a:solidFill>
                  <a:srgbClr val="7030A0"/>
                </a:solidFill>
                <a:latin typeface="Calibri"/>
                <a:cs typeface="Calibri"/>
              </a:rPr>
              <a:t> </a:t>
            </a:r>
            <a:r>
              <a:rPr sz="2000" i="1" dirty="0">
                <a:solidFill>
                  <a:srgbClr val="7030A0"/>
                </a:solidFill>
                <a:latin typeface="Calibri"/>
                <a:cs typeface="Calibri"/>
              </a:rPr>
              <a:t>his</a:t>
            </a:r>
            <a:r>
              <a:rPr sz="2000" i="1" spc="185" dirty="0">
                <a:solidFill>
                  <a:srgbClr val="7030A0"/>
                </a:solidFill>
                <a:latin typeface="Calibri"/>
                <a:cs typeface="Calibri"/>
              </a:rPr>
              <a:t> </a:t>
            </a:r>
            <a:r>
              <a:rPr sz="2000" i="1" dirty="0">
                <a:solidFill>
                  <a:srgbClr val="7030A0"/>
                </a:solidFill>
                <a:latin typeface="Calibri"/>
                <a:cs typeface="Calibri"/>
              </a:rPr>
              <a:t>evidence.</a:t>
            </a:r>
            <a:r>
              <a:rPr sz="2000" i="1" spc="185" dirty="0">
                <a:solidFill>
                  <a:srgbClr val="7030A0"/>
                </a:solidFill>
                <a:latin typeface="Calibri"/>
                <a:cs typeface="Calibri"/>
              </a:rPr>
              <a:t> </a:t>
            </a:r>
            <a:r>
              <a:rPr sz="2000" i="1" dirty="0">
                <a:solidFill>
                  <a:srgbClr val="7030A0"/>
                </a:solidFill>
                <a:latin typeface="Calibri"/>
                <a:cs typeface="Calibri"/>
              </a:rPr>
              <a:t>If</a:t>
            </a:r>
            <a:r>
              <a:rPr sz="2000" i="1" spc="195" dirty="0">
                <a:solidFill>
                  <a:srgbClr val="7030A0"/>
                </a:solidFill>
                <a:latin typeface="Calibri"/>
                <a:cs typeface="Calibri"/>
              </a:rPr>
              <a:t> </a:t>
            </a:r>
            <a:r>
              <a:rPr sz="2000" i="1" dirty="0">
                <a:solidFill>
                  <a:srgbClr val="7030A0"/>
                </a:solidFill>
                <a:latin typeface="Calibri"/>
                <a:cs typeface="Calibri"/>
              </a:rPr>
              <a:t>a</a:t>
            </a:r>
            <a:r>
              <a:rPr sz="2000" i="1" spc="185" dirty="0">
                <a:solidFill>
                  <a:srgbClr val="7030A0"/>
                </a:solidFill>
                <a:latin typeface="Calibri"/>
                <a:cs typeface="Calibri"/>
              </a:rPr>
              <a:t> </a:t>
            </a:r>
            <a:r>
              <a:rPr sz="2000" i="1" dirty="0">
                <a:solidFill>
                  <a:srgbClr val="7030A0"/>
                </a:solidFill>
                <a:latin typeface="Calibri"/>
                <a:cs typeface="Calibri"/>
              </a:rPr>
              <a:t>party</a:t>
            </a:r>
            <a:r>
              <a:rPr sz="2000" i="1" spc="195" dirty="0">
                <a:solidFill>
                  <a:srgbClr val="7030A0"/>
                </a:solidFill>
                <a:latin typeface="Calibri"/>
                <a:cs typeface="Calibri"/>
              </a:rPr>
              <a:t> </a:t>
            </a:r>
            <a:r>
              <a:rPr sz="2000" i="1" dirty="0">
                <a:solidFill>
                  <a:srgbClr val="7030A0"/>
                </a:solidFill>
                <a:latin typeface="Calibri"/>
                <a:cs typeface="Calibri"/>
              </a:rPr>
              <a:t>has</a:t>
            </a:r>
            <a:r>
              <a:rPr sz="2000" i="1" spc="185" dirty="0">
                <a:solidFill>
                  <a:srgbClr val="7030A0"/>
                </a:solidFill>
                <a:latin typeface="Calibri"/>
                <a:cs typeface="Calibri"/>
              </a:rPr>
              <a:t> </a:t>
            </a:r>
            <a:r>
              <a:rPr sz="2000" i="1" dirty="0">
                <a:solidFill>
                  <a:srgbClr val="7030A0"/>
                </a:solidFill>
                <a:latin typeface="Calibri"/>
                <a:cs typeface="Calibri"/>
              </a:rPr>
              <a:t>decided</a:t>
            </a:r>
            <a:r>
              <a:rPr sz="2000" i="1" spc="190" dirty="0">
                <a:solidFill>
                  <a:srgbClr val="7030A0"/>
                </a:solidFill>
                <a:latin typeface="Calibri"/>
                <a:cs typeface="Calibri"/>
              </a:rPr>
              <a:t> </a:t>
            </a:r>
            <a:r>
              <a:rPr sz="2000" i="1" dirty="0">
                <a:solidFill>
                  <a:srgbClr val="7030A0"/>
                </a:solidFill>
                <a:latin typeface="Calibri"/>
                <a:cs typeface="Calibri"/>
              </a:rPr>
              <a:t>not</a:t>
            </a:r>
            <a:r>
              <a:rPr sz="2000" i="1" spc="195" dirty="0">
                <a:solidFill>
                  <a:srgbClr val="7030A0"/>
                </a:solidFill>
                <a:latin typeface="Calibri"/>
                <a:cs typeface="Calibri"/>
              </a:rPr>
              <a:t> </a:t>
            </a:r>
            <a:r>
              <a:rPr sz="2000" i="1" dirty="0">
                <a:solidFill>
                  <a:srgbClr val="7030A0"/>
                </a:solidFill>
                <a:latin typeface="Calibri"/>
                <a:cs typeface="Calibri"/>
              </a:rPr>
              <a:t>to</a:t>
            </a:r>
            <a:r>
              <a:rPr sz="2000" i="1" spc="190" dirty="0">
                <a:solidFill>
                  <a:srgbClr val="7030A0"/>
                </a:solidFill>
                <a:latin typeface="Calibri"/>
                <a:cs typeface="Calibri"/>
              </a:rPr>
              <a:t> </a:t>
            </a:r>
            <a:r>
              <a:rPr sz="2000" i="1" spc="-10" dirty="0">
                <a:solidFill>
                  <a:srgbClr val="7030A0"/>
                </a:solidFill>
                <a:latin typeface="Calibri"/>
                <a:cs typeface="Calibri"/>
              </a:rPr>
              <a:t>cross-</a:t>
            </a:r>
            <a:r>
              <a:rPr sz="2000" i="1" dirty="0">
                <a:solidFill>
                  <a:srgbClr val="7030A0"/>
                </a:solidFill>
                <a:latin typeface="Calibri"/>
                <a:cs typeface="Calibri"/>
              </a:rPr>
              <a:t>examine</a:t>
            </a:r>
            <a:r>
              <a:rPr sz="2000" i="1" spc="185" dirty="0">
                <a:solidFill>
                  <a:srgbClr val="7030A0"/>
                </a:solidFill>
                <a:latin typeface="Calibri"/>
                <a:cs typeface="Calibri"/>
              </a:rPr>
              <a:t> </a:t>
            </a:r>
            <a:r>
              <a:rPr sz="2000" i="1" dirty="0">
                <a:solidFill>
                  <a:srgbClr val="7030A0"/>
                </a:solidFill>
                <a:latin typeface="Calibri"/>
                <a:cs typeface="Calibri"/>
              </a:rPr>
              <a:t>on</a:t>
            </a:r>
            <a:r>
              <a:rPr sz="2000" i="1" spc="190" dirty="0">
                <a:solidFill>
                  <a:srgbClr val="7030A0"/>
                </a:solidFill>
                <a:latin typeface="Calibri"/>
                <a:cs typeface="Calibri"/>
              </a:rPr>
              <a:t> </a:t>
            </a:r>
            <a:r>
              <a:rPr sz="2000" i="1" spc="-50" dirty="0">
                <a:solidFill>
                  <a:srgbClr val="7030A0"/>
                </a:solidFill>
                <a:latin typeface="Calibri"/>
                <a:cs typeface="Calibri"/>
              </a:rPr>
              <a:t>a </a:t>
            </a:r>
            <a:r>
              <a:rPr sz="2000" i="1" dirty="0">
                <a:solidFill>
                  <a:srgbClr val="7030A0"/>
                </a:solidFill>
                <a:latin typeface="Calibri"/>
                <a:cs typeface="Calibri"/>
              </a:rPr>
              <a:t>particular</a:t>
            </a:r>
            <a:r>
              <a:rPr sz="2000" i="1" spc="135" dirty="0">
                <a:solidFill>
                  <a:srgbClr val="7030A0"/>
                </a:solidFill>
                <a:latin typeface="Calibri"/>
                <a:cs typeface="Calibri"/>
              </a:rPr>
              <a:t> </a:t>
            </a:r>
            <a:r>
              <a:rPr sz="2000" i="1" dirty="0">
                <a:solidFill>
                  <a:srgbClr val="7030A0"/>
                </a:solidFill>
                <a:latin typeface="Calibri"/>
                <a:cs typeface="Calibri"/>
              </a:rPr>
              <a:t>important</a:t>
            </a:r>
            <a:r>
              <a:rPr sz="2000" i="1" spc="145" dirty="0">
                <a:solidFill>
                  <a:srgbClr val="7030A0"/>
                </a:solidFill>
                <a:latin typeface="Calibri"/>
                <a:cs typeface="Calibri"/>
              </a:rPr>
              <a:t> </a:t>
            </a:r>
            <a:r>
              <a:rPr sz="2000" i="1" dirty="0">
                <a:solidFill>
                  <a:srgbClr val="7030A0"/>
                </a:solidFill>
                <a:latin typeface="Calibri"/>
                <a:cs typeface="Calibri"/>
              </a:rPr>
              <a:t>point,</a:t>
            </a:r>
            <a:r>
              <a:rPr sz="2000" i="1" spc="145" dirty="0">
                <a:solidFill>
                  <a:srgbClr val="7030A0"/>
                </a:solidFill>
                <a:latin typeface="Calibri"/>
                <a:cs typeface="Calibri"/>
              </a:rPr>
              <a:t> </a:t>
            </a:r>
            <a:r>
              <a:rPr sz="2000" i="1" dirty="0">
                <a:solidFill>
                  <a:srgbClr val="7030A0"/>
                </a:solidFill>
                <a:latin typeface="Calibri"/>
                <a:cs typeface="Calibri"/>
              </a:rPr>
              <a:t>he</a:t>
            </a:r>
            <a:r>
              <a:rPr sz="2000" i="1" spc="130" dirty="0">
                <a:solidFill>
                  <a:srgbClr val="7030A0"/>
                </a:solidFill>
                <a:latin typeface="Calibri"/>
                <a:cs typeface="Calibri"/>
              </a:rPr>
              <a:t> </a:t>
            </a:r>
            <a:r>
              <a:rPr sz="2000" i="1" dirty="0">
                <a:solidFill>
                  <a:srgbClr val="7030A0"/>
                </a:solidFill>
                <a:latin typeface="Calibri"/>
                <a:cs typeface="Calibri"/>
              </a:rPr>
              <a:t>will</a:t>
            </a:r>
            <a:r>
              <a:rPr sz="2000" i="1" spc="145" dirty="0">
                <a:solidFill>
                  <a:srgbClr val="7030A0"/>
                </a:solidFill>
                <a:latin typeface="Calibri"/>
                <a:cs typeface="Calibri"/>
              </a:rPr>
              <a:t> </a:t>
            </a:r>
            <a:r>
              <a:rPr sz="2000" i="1" dirty="0">
                <a:solidFill>
                  <a:srgbClr val="7030A0"/>
                </a:solidFill>
                <a:latin typeface="Calibri"/>
                <a:cs typeface="Calibri"/>
              </a:rPr>
              <a:t>be</a:t>
            </a:r>
            <a:r>
              <a:rPr sz="2000" i="1" spc="135" dirty="0">
                <a:solidFill>
                  <a:srgbClr val="7030A0"/>
                </a:solidFill>
                <a:latin typeface="Calibri"/>
                <a:cs typeface="Calibri"/>
              </a:rPr>
              <a:t> </a:t>
            </a:r>
            <a:r>
              <a:rPr sz="2000" i="1" dirty="0">
                <a:solidFill>
                  <a:srgbClr val="7030A0"/>
                </a:solidFill>
                <a:latin typeface="Calibri"/>
                <a:cs typeface="Calibri"/>
              </a:rPr>
              <a:t>in</a:t>
            </a:r>
            <a:r>
              <a:rPr sz="2000" i="1" spc="140" dirty="0">
                <a:solidFill>
                  <a:srgbClr val="7030A0"/>
                </a:solidFill>
                <a:latin typeface="Calibri"/>
                <a:cs typeface="Calibri"/>
              </a:rPr>
              <a:t> </a:t>
            </a:r>
            <a:r>
              <a:rPr sz="2000" i="1" dirty="0">
                <a:solidFill>
                  <a:srgbClr val="7030A0"/>
                </a:solidFill>
                <a:latin typeface="Calibri"/>
                <a:cs typeface="Calibri"/>
              </a:rPr>
              <a:t>difficulty</a:t>
            </a:r>
            <a:r>
              <a:rPr sz="2000" i="1" spc="145" dirty="0">
                <a:solidFill>
                  <a:srgbClr val="7030A0"/>
                </a:solidFill>
                <a:latin typeface="Calibri"/>
                <a:cs typeface="Calibri"/>
              </a:rPr>
              <a:t> </a:t>
            </a:r>
            <a:r>
              <a:rPr sz="2000" i="1" dirty="0">
                <a:solidFill>
                  <a:srgbClr val="7030A0"/>
                </a:solidFill>
                <a:latin typeface="Calibri"/>
                <a:cs typeface="Calibri"/>
              </a:rPr>
              <a:t>in</a:t>
            </a:r>
            <a:r>
              <a:rPr sz="2000" i="1" spc="140" dirty="0">
                <a:solidFill>
                  <a:srgbClr val="7030A0"/>
                </a:solidFill>
                <a:latin typeface="Calibri"/>
                <a:cs typeface="Calibri"/>
              </a:rPr>
              <a:t> </a:t>
            </a:r>
            <a:r>
              <a:rPr sz="2000" i="1" dirty="0">
                <a:solidFill>
                  <a:srgbClr val="7030A0"/>
                </a:solidFill>
                <a:latin typeface="Calibri"/>
                <a:cs typeface="Calibri"/>
              </a:rPr>
              <a:t>submitting</a:t>
            </a:r>
            <a:r>
              <a:rPr sz="2000" i="1" spc="135" dirty="0">
                <a:solidFill>
                  <a:srgbClr val="7030A0"/>
                </a:solidFill>
                <a:latin typeface="Calibri"/>
                <a:cs typeface="Calibri"/>
              </a:rPr>
              <a:t> </a:t>
            </a:r>
            <a:r>
              <a:rPr sz="2000" i="1" spc="-20" dirty="0">
                <a:solidFill>
                  <a:srgbClr val="7030A0"/>
                </a:solidFill>
                <a:latin typeface="Calibri"/>
                <a:cs typeface="Calibri"/>
              </a:rPr>
              <a:t>that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1440375" y="4683252"/>
            <a:ext cx="7188200" cy="3302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sz="2000" i="1" dirty="0">
                <a:solidFill>
                  <a:srgbClr val="7030A0"/>
                </a:solidFill>
                <a:latin typeface="Calibri"/>
                <a:cs typeface="Calibri"/>
              </a:rPr>
              <a:t>the</a:t>
            </a:r>
            <a:r>
              <a:rPr sz="2000" i="1" spc="320" dirty="0">
                <a:solidFill>
                  <a:srgbClr val="7030A0"/>
                </a:solidFill>
                <a:latin typeface="Calibri"/>
                <a:cs typeface="Calibri"/>
              </a:rPr>
              <a:t> </a:t>
            </a:r>
            <a:r>
              <a:rPr sz="2000" i="1" dirty="0">
                <a:solidFill>
                  <a:srgbClr val="7030A0"/>
                </a:solidFill>
                <a:latin typeface="Calibri"/>
                <a:cs typeface="Calibri"/>
              </a:rPr>
              <a:t>evidence</a:t>
            </a:r>
            <a:r>
              <a:rPr sz="2000" i="1" spc="320" dirty="0">
                <a:solidFill>
                  <a:srgbClr val="7030A0"/>
                </a:solidFill>
                <a:latin typeface="Calibri"/>
                <a:cs typeface="Calibri"/>
              </a:rPr>
              <a:t> </a:t>
            </a:r>
            <a:r>
              <a:rPr sz="2000" i="1" dirty="0">
                <a:solidFill>
                  <a:srgbClr val="7030A0"/>
                </a:solidFill>
                <a:latin typeface="Calibri"/>
                <a:cs typeface="Calibri"/>
              </a:rPr>
              <a:t>should</a:t>
            </a:r>
            <a:r>
              <a:rPr sz="2000" i="1" spc="325" dirty="0">
                <a:solidFill>
                  <a:srgbClr val="7030A0"/>
                </a:solidFill>
                <a:latin typeface="Calibri"/>
                <a:cs typeface="Calibri"/>
              </a:rPr>
              <a:t> </a:t>
            </a:r>
            <a:r>
              <a:rPr sz="2000" i="1" dirty="0">
                <a:solidFill>
                  <a:srgbClr val="7030A0"/>
                </a:solidFill>
                <a:latin typeface="Calibri"/>
                <a:cs typeface="Calibri"/>
              </a:rPr>
              <a:t>be</a:t>
            </a:r>
            <a:r>
              <a:rPr sz="2000" i="1" spc="320" dirty="0">
                <a:solidFill>
                  <a:srgbClr val="7030A0"/>
                </a:solidFill>
                <a:latin typeface="Calibri"/>
                <a:cs typeface="Calibri"/>
              </a:rPr>
              <a:t> </a:t>
            </a:r>
            <a:r>
              <a:rPr sz="2000" i="1" dirty="0">
                <a:solidFill>
                  <a:srgbClr val="7030A0"/>
                </a:solidFill>
                <a:latin typeface="Calibri"/>
                <a:cs typeface="Calibri"/>
              </a:rPr>
              <a:t>rejected</a:t>
            </a:r>
            <a:r>
              <a:rPr sz="2000" dirty="0">
                <a:solidFill>
                  <a:srgbClr val="7030A0"/>
                </a:solidFill>
                <a:latin typeface="Calibri"/>
                <a:cs typeface="Calibri"/>
              </a:rPr>
              <a:t>.</a:t>
            </a:r>
            <a:r>
              <a:rPr sz="2000" dirty="0">
                <a:latin typeface="Calibri"/>
                <a:cs typeface="Calibri"/>
              </a:rPr>
              <a:t>”</a:t>
            </a:r>
            <a:r>
              <a:rPr sz="2000" spc="3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(</a:t>
            </a:r>
            <a:r>
              <a:rPr sz="2000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Phipson</a:t>
            </a:r>
            <a:r>
              <a:rPr sz="2000" u="sng" spc="32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000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on</a:t>
            </a:r>
            <a:r>
              <a:rPr sz="2000" u="sng" spc="33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000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Evidence</a:t>
            </a:r>
            <a:r>
              <a:rPr sz="2000" u="none" dirty="0">
                <a:latin typeface="Calibri"/>
                <a:cs typeface="Calibri"/>
              </a:rPr>
              <a:t>,</a:t>
            </a:r>
            <a:r>
              <a:rPr sz="2000" u="none" spc="330" dirty="0">
                <a:latin typeface="Calibri"/>
                <a:cs typeface="Calibri"/>
              </a:rPr>
              <a:t> </a:t>
            </a:r>
            <a:r>
              <a:rPr sz="2000" u="none" dirty="0">
                <a:latin typeface="Calibri"/>
                <a:cs typeface="Calibri"/>
              </a:rPr>
              <a:t>20</a:t>
            </a:r>
            <a:r>
              <a:rPr sz="1950" u="none" baseline="25641" dirty="0">
                <a:latin typeface="Calibri"/>
                <a:cs typeface="Calibri"/>
              </a:rPr>
              <a:t>th</a:t>
            </a:r>
            <a:r>
              <a:rPr sz="1950" u="none" spc="157" baseline="25641" dirty="0">
                <a:latin typeface="Calibri"/>
                <a:cs typeface="Calibri"/>
              </a:rPr>
              <a:t>  </a:t>
            </a:r>
            <a:r>
              <a:rPr sz="2000" u="none" spc="-20" dirty="0">
                <a:latin typeface="Calibri"/>
                <a:cs typeface="Calibri"/>
              </a:rPr>
              <a:t>Edn,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1465775" y="4887467"/>
            <a:ext cx="5718810" cy="3302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dirty="0">
                <a:latin typeface="Calibri"/>
                <a:cs typeface="Calibri"/>
              </a:rPr>
              <a:t>endorsed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by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Lord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Hodge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in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i="1" dirty="0">
                <a:latin typeface="Calibri"/>
                <a:cs typeface="Calibri"/>
              </a:rPr>
              <a:t>Griffiths</a:t>
            </a:r>
            <a:r>
              <a:rPr sz="2000" i="1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at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paras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42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and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spc="-25" dirty="0">
                <a:latin typeface="Calibri"/>
                <a:cs typeface="Calibri"/>
              </a:rPr>
              <a:t>43)</a:t>
            </a:r>
            <a:endParaRPr sz="20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07390" y="309371"/>
            <a:ext cx="6477635" cy="1293495"/>
          </a:xfrm>
          <a:prstGeom prst="rect">
            <a:avLst/>
          </a:prstGeom>
        </p:spPr>
        <p:txBody>
          <a:bodyPr vert="horz" wrap="square" lIns="0" tIns="93980" rIns="0" bIns="0" rtlCol="0">
            <a:spAutoFit/>
          </a:bodyPr>
          <a:lstStyle/>
          <a:p>
            <a:pPr marL="12700" marR="5080">
              <a:lnSpc>
                <a:spcPts val="4700"/>
              </a:lnSpc>
              <a:spcBef>
                <a:spcPts val="740"/>
              </a:spcBef>
            </a:pPr>
            <a:r>
              <a:rPr dirty="0"/>
              <a:t>Griffiths</a:t>
            </a:r>
            <a:r>
              <a:rPr spc="-65" dirty="0"/>
              <a:t> </a:t>
            </a:r>
            <a:r>
              <a:rPr dirty="0"/>
              <a:t>v</a:t>
            </a:r>
            <a:r>
              <a:rPr spc="-70" dirty="0"/>
              <a:t> </a:t>
            </a:r>
            <a:r>
              <a:rPr dirty="0"/>
              <a:t>TUI</a:t>
            </a:r>
            <a:r>
              <a:rPr spc="-65" dirty="0"/>
              <a:t> </a:t>
            </a:r>
            <a:r>
              <a:rPr dirty="0"/>
              <a:t>UK</a:t>
            </a:r>
            <a:r>
              <a:rPr spc="-60" dirty="0"/>
              <a:t> </a:t>
            </a:r>
            <a:r>
              <a:rPr dirty="0"/>
              <a:t>Ltd</a:t>
            </a:r>
            <a:r>
              <a:rPr spc="-110" dirty="0"/>
              <a:t> </a:t>
            </a:r>
            <a:r>
              <a:rPr i="0" u="none" spc="-10" dirty="0">
                <a:latin typeface="Calibri"/>
                <a:cs typeface="Calibri"/>
              </a:rPr>
              <a:t>[2023] </a:t>
            </a:r>
            <a:r>
              <a:rPr i="0" u="none" dirty="0">
                <a:latin typeface="Calibri"/>
                <a:cs typeface="Calibri"/>
              </a:rPr>
              <a:t>UKSC</a:t>
            </a:r>
            <a:r>
              <a:rPr i="0" u="none" spc="-90" dirty="0">
                <a:latin typeface="Calibri"/>
                <a:cs typeface="Calibri"/>
              </a:rPr>
              <a:t> </a:t>
            </a:r>
            <a:r>
              <a:rPr i="0" u="none" spc="-25" dirty="0">
                <a:latin typeface="Calibri"/>
                <a:cs typeface="Calibri"/>
              </a:rPr>
              <a:t>48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79975" y="1595628"/>
            <a:ext cx="7413625" cy="702310"/>
          </a:xfrm>
          <a:prstGeom prst="rect">
            <a:avLst/>
          </a:prstGeom>
        </p:spPr>
        <p:txBody>
          <a:bodyPr vert="horz" wrap="square" lIns="0" tIns="128270" rIns="0" bIns="0" rtlCol="0">
            <a:spAutoFit/>
          </a:bodyPr>
          <a:lstStyle/>
          <a:p>
            <a:pPr marL="241300" marR="5080" indent="-228600">
              <a:lnSpc>
                <a:spcPct val="70800"/>
              </a:lnSpc>
              <a:spcBef>
                <a:spcPts val="1010"/>
              </a:spcBef>
              <a:buFont typeface="Arial"/>
              <a:buChar char="•"/>
              <a:tabLst>
                <a:tab pos="241300" algn="l"/>
              </a:tabLst>
            </a:pPr>
            <a:r>
              <a:rPr sz="2600" spc="-10" dirty="0">
                <a:latin typeface="Calibri"/>
                <a:cs typeface="Calibri"/>
              </a:rPr>
              <a:t>Exceptions</a:t>
            </a:r>
            <a:r>
              <a:rPr sz="2600" spc="-40" dirty="0">
                <a:latin typeface="Calibri"/>
                <a:cs typeface="Calibri"/>
              </a:rPr>
              <a:t> </a:t>
            </a:r>
            <a:r>
              <a:rPr sz="2600" spc="-10" dirty="0">
                <a:latin typeface="Calibri"/>
                <a:cs typeface="Calibri"/>
              </a:rPr>
              <a:t>(non-exhaustive)</a:t>
            </a:r>
            <a:r>
              <a:rPr sz="2600" spc="-40" dirty="0">
                <a:latin typeface="Calibri"/>
                <a:cs typeface="Calibri"/>
              </a:rPr>
              <a:t> </a:t>
            </a:r>
            <a:r>
              <a:rPr sz="2600" i="1" dirty="0">
                <a:latin typeface="Calibri"/>
                <a:cs typeface="Calibri"/>
              </a:rPr>
              <a:t>(Griffiths</a:t>
            </a:r>
            <a:r>
              <a:rPr sz="2600" i="1" spc="-4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at</a:t>
            </a:r>
            <a:r>
              <a:rPr sz="2600" spc="-3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[61</a:t>
            </a:r>
            <a:r>
              <a:rPr sz="2600" spc="-4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–</a:t>
            </a:r>
            <a:r>
              <a:rPr sz="2600" spc="-3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69]</a:t>
            </a:r>
            <a:r>
              <a:rPr sz="2600" i="1" dirty="0">
                <a:latin typeface="Calibri"/>
                <a:cs typeface="Calibri"/>
              </a:rPr>
              <a:t>,</a:t>
            </a:r>
            <a:r>
              <a:rPr sz="2600" i="1" spc="-35" dirty="0">
                <a:latin typeface="Calibri"/>
                <a:cs typeface="Calibri"/>
              </a:rPr>
              <a:t> </a:t>
            </a:r>
            <a:r>
              <a:rPr sz="2600" spc="-25" dirty="0">
                <a:latin typeface="Calibri"/>
                <a:cs typeface="Calibri"/>
              </a:rPr>
              <a:t>for </a:t>
            </a:r>
            <a:r>
              <a:rPr sz="2600" spc="-10" dirty="0">
                <a:latin typeface="Calibri"/>
                <a:cs typeface="Calibri"/>
              </a:rPr>
              <a:t>example:</a:t>
            </a:r>
            <a:endParaRPr sz="26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237175" y="2243835"/>
            <a:ext cx="7094855" cy="3606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40665" indent="-227965">
              <a:lnSpc>
                <a:spcPct val="100000"/>
              </a:lnSpc>
              <a:spcBef>
                <a:spcPts val="100"/>
              </a:spcBef>
              <a:buFont typeface="Arial"/>
              <a:buChar char="•"/>
              <a:tabLst>
                <a:tab pos="240665" algn="l"/>
              </a:tabLst>
            </a:pPr>
            <a:r>
              <a:rPr sz="2200" dirty="0">
                <a:latin typeface="Calibri"/>
                <a:cs typeface="Calibri"/>
              </a:rPr>
              <a:t>Matter</a:t>
            </a:r>
            <a:r>
              <a:rPr sz="2200" spc="-5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challenged</a:t>
            </a:r>
            <a:r>
              <a:rPr sz="2200" spc="-55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collateral</a:t>
            </a:r>
            <a:r>
              <a:rPr sz="2200" spc="-4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or</a:t>
            </a:r>
            <a:r>
              <a:rPr sz="2200" spc="-50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insignificant</a:t>
            </a:r>
            <a:r>
              <a:rPr sz="2200" spc="-4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(if</a:t>
            </a:r>
            <a:r>
              <a:rPr sz="2200" spc="-4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so,</a:t>
            </a:r>
            <a:r>
              <a:rPr sz="2200" spc="-4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query</a:t>
            </a:r>
            <a:r>
              <a:rPr sz="2200" spc="-45" dirty="0">
                <a:latin typeface="Calibri"/>
                <a:cs typeface="Calibri"/>
              </a:rPr>
              <a:t> </a:t>
            </a:r>
            <a:r>
              <a:rPr sz="2200" spc="-25" dirty="0">
                <a:latin typeface="Calibri"/>
                <a:cs typeface="Calibri"/>
              </a:rPr>
              <a:t>why</a:t>
            </a:r>
            <a:endParaRPr sz="220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237175" y="2472435"/>
            <a:ext cx="6375400" cy="12509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40665">
              <a:lnSpc>
                <a:spcPts val="2520"/>
              </a:lnSpc>
              <a:spcBef>
                <a:spcPts val="100"/>
              </a:spcBef>
            </a:pPr>
            <a:r>
              <a:rPr sz="2200" dirty="0">
                <a:latin typeface="Calibri"/>
                <a:cs typeface="Calibri"/>
              </a:rPr>
              <a:t>challenge</a:t>
            </a:r>
            <a:r>
              <a:rPr sz="2200" spc="-75" dirty="0">
                <a:latin typeface="Calibri"/>
                <a:cs typeface="Calibri"/>
              </a:rPr>
              <a:t> </a:t>
            </a:r>
            <a:r>
              <a:rPr sz="2200" spc="-20" dirty="0">
                <a:latin typeface="Calibri"/>
                <a:cs typeface="Calibri"/>
              </a:rPr>
              <a:t>it?)</a:t>
            </a:r>
            <a:endParaRPr sz="2200">
              <a:latin typeface="Calibri"/>
              <a:cs typeface="Calibri"/>
            </a:endParaRPr>
          </a:p>
          <a:p>
            <a:pPr marL="240665" indent="-227965">
              <a:lnSpc>
                <a:spcPts val="2350"/>
              </a:lnSpc>
              <a:buFont typeface="Arial"/>
              <a:buChar char="•"/>
              <a:tabLst>
                <a:tab pos="240665" algn="l"/>
              </a:tabLst>
            </a:pPr>
            <a:r>
              <a:rPr sz="2200" dirty="0">
                <a:latin typeface="Calibri"/>
                <a:cs typeface="Calibri"/>
              </a:rPr>
              <a:t>Evidence</a:t>
            </a:r>
            <a:r>
              <a:rPr sz="2200" spc="-5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is</a:t>
            </a:r>
            <a:r>
              <a:rPr sz="2200" spc="-55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incredible</a:t>
            </a:r>
            <a:endParaRPr sz="2200">
              <a:latin typeface="Calibri"/>
              <a:cs typeface="Calibri"/>
            </a:endParaRPr>
          </a:p>
          <a:p>
            <a:pPr marL="240665" indent="-227965">
              <a:lnSpc>
                <a:spcPts val="2305"/>
              </a:lnSpc>
              <a:buFont typeface="Arial"/>
              <a:buChar char="•"/>
              <a:tabLst>
                <a:tab pos="240665" algn="l"/>
              </a:tabLst>
            </a:pPr>
            <a:r>
              <a:rPr sz="2200" dirty="0">
                <a:latin typeface="Calibri"/>
                <a:cs typeface="Calibri"/>
              </a:rPr>
              <a:t>Evidence</a:t>
            </a:r>
            <a:r>
              <a:rPr sz="2200" spc="-6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is</a:t>
            </a:r>
            <a:r>
              <a:rPr sz="2200" spc="-6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bare</a:t>
            </a:r>
            <a:r>
              <a:rPr sz="2200" spc="-6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conclusion</a:t>
            </a:r>
            <a:r>
              <a:rPr sz="2200" spc="-6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unsupported</a:t>
            </a:r>
            <a:r>
              <a:rPr sz="2200" spc="-7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by</a:t>
            </a:r>
            <a:r>
              <a:rPr sz="2200" spc="-60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reasoning</a:t>
            </a:r>
            <a:endParaRPr sz="2200">
              <a:latin typeface="Calibri"/>
              <a:cs typeface="Calibri"/>
            </a:endParaRPr>
          </a:p>
          <a:p>
            <a:pPr marL="240665" indent="-227965">
              <a:lnSpc>
                <a:spcPts val="2470"/>
              </a:lnSpc>
              <a:buFont typeface="Arial"/>
              <a:buChar char="•"/>
              <a:tabLst>
                <a:tab pos="240665" algn="l"/>
              </a:tabLst>
            </a:pPr>
            <a:r>
              <a:rPr sz="2200" dirty="0">
                <a:latin typeface="Calibri"/>
                <a:cs typeface="Calibri"/>
              </a:rPr>
              <a:t>Clear</a:t>
            </a:r>
            <a:r>
              <a:rPr sz="2200" spc="-45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mistake</a:t>
            </a:r>
            <a:r>
              <a:rPr sz="2200" spc="-3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on</a:t>
            </a:r>
            <a:r>
              <a:rPr sz="2200" spc="-4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the</a:t>
            </a:r>
            <a:r>
              <a:rPr sz="2200" spc="-3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face</a:t>
            </a:r>
            <a:r>
              <a:rPr sz="2200" spc="-3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of</a:t>
            </a:r>
            <a:r>
              <a:rPr sz="2200" spc="-3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the</a:t>
            </a:r>
            <a:r>
              <a:rPr sz="2200" spc="-25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report</a:t>
            </a:r>
            <a:endParaRPr sz="220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237175" y="3667252"/>
            <a:ext cx="7174865" cy="3606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40665" indent="-227965">
              <a:lnSpc>
                <a:spcPct val="100000"/>
              </a:lnSpc>
              <a:spcBef>
                <a:spcPts val="100"/>
              </a:spcBef>
              <a:buFont typeface="Arial"/>
              <a:buChar char="•"/>
              <a:tabLst>
                <a:tab pos="240665" algn="l"/>
              </a:tabLst>
            </a:pPr>
            <a:r>
              <a:rPr sz="2200" dirty="0">
                <a:latin typeface="Calibri"/>
                <a:cs typeface="Calibri"/>
              </a:rPr>
              <a:t>Expert</a:t>
            </a:r>
            <a:r>
              <a:rPr sz="2200" spc="-55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afforded</a:t>
            </a:r>
            <a:r>
              <a:rPr sz="2200" spc="-5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opportunity</a:t>
            </a:r>
            <a:r>
              <a:rPr sz="2200" spc="-5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to</a:t>
            </a:r>
            <a:r>
              <a:rPr sz="2200" spc="-4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clarify</a:t>
            </a:r>
            <a:r>
              <a:rPr sz="2200" spc="-4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their</a:t>
            </a:r>
            <a:r>
              <a:rPr sz="2200" spc="-6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report</a:t>
            </a:r>
            <a:r>
              <a:rPr sz="2200" spc="-5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or</a:t>
            </a:r>
            <a:r>
              <a:rPr sz="2200" spc="-55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respond</a:t>
            </a:r>
            <a:endParaRPr sz="2200">
              <a:latin typeface="Calibri"/>
              <a:cs typeface="Calibr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237175" y="3895852"/>
            <a:ext cx="3942079" cy="6654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40665">
              <a:lnSpc>
                <a:spcPts val="2520"/>
              </a:lnSpc>
              <a:spcBef>
                <a:spcPts val="100"/>
              </a:spcBef>
            </a:pPr>
            <a:r>
              <a:rPr sz="2200" dirty="0">
                <a:latin typeface="Calibri"/>
                <a:cs typeface="Calibri"/>
              </a:rPr>
              <a:t>to</a:t>
            </a:r>
            <a:r>
              <a:rPr sz="2200" spc="-40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criticism</a:t>
            </a:r>
            <a:endParaRPr sz="2200">
              <a:latin typeface="Calibri"/>
              <a:cs typeface="Calibri"/>
            </a:endParaRPr>
          </a:p>
          <a:p>
            <a:pPr marL="240665" indent="-227965">
              <a:lnSpc>
                <a:spcPts val="2520"/>
              </a:lnSpc>
              <a:buFont typeface="Arial"/>
              <a:buChar char="•"/>
              <a:tabLst>
                <a:tab pos="240665" algn="l"/>
              </a:tabLst>
            </a:pPr>
            <a:r>
              <a:rPr sz="2200" spc="-10" dirty="0">
                <a:latin typeface="Calibri"/>
                <a:cs typeface="Calibri"/>
              </a:rPr>
              <a:t>Failure</a:t>
            </a:r>
            <a:r>
              <a:rPr sz="2200" spc="-4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to</a:t>
            </a:r>
            <a:r>
              <a:rPr sz="2200" spc="-4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comply</a:t>
            </a:r>
            <a:r>
              <a:rPr sz="2200" spc="-4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with</a:t>
            </a:r>
            <a:r>
              <a:rPr sz="2200" spc="-5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CPR</a:t>
            </a:r>
            <a:r>
              <a:rPr sz="2200" spc="-45" dirty="0">
                <a:latin typeface="Calibri"/>
                <a:cs typeface="Calibri"/>
              </a:rPr>
              <a:t> </a:t>
            </a:r>
            <a:r>
              <a:rPr sz="2200" spc="-20" dirty="0">
                <a:latin typeface="Calibri"/>
                <a:cs typeface="Calibri"/>
              </a:rPr>
              <a:t>PD35</a:t>
            </a:r>
            <a:endParaRPr sz="2200">
              <a:latin typeface="Calibri"/>
              <a:cs typeface="Calibri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779975" y="4543044"/>
            <a:ext cx="7270115" cy="97980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41300" indent="-228600">
              <a:lnSpc>
                <a:spcPts val="2665"/>
              </a:lnSpc>
              <a:spcBef>
                <a:spcPts val="100"/>
              </a:spcBef>
              <a:buFont typeface="Arial"/>
              <a:buChar char="•"/>
              <a:tabLst>
                <a:tab pos="241300" algn="l"/>
              </a:tabLst>
            </a:pPr>
            <a:r>
              <a:rPr sz="2600" dirty="0">
                <a:latin typeface="Calibri"/>
                <a:cs typeface="Calibri"/>
              </a:rPr>
              <a:t>Despite</a:t>
            </a:r>
            <a:r>
              <a:rPr sz="2600" spc="-50" dirty="0">
                <a:latin typeface="Calibri"/>
                <a:cs typeface="Calibri"/>
              </a:rPr>
              <a:t> </a:t>
            </a:r>
            <a:r>
              <a:rPr sz="2600" i="1" dirty="0">
                <a:latin typeface="Calibri"/>
                <a:cs typeface="Calibri"/>
              </a:rPr>
              <a:t>Griffiths,</a:t>
            </a:r>
            <a:r>
              <a:rPr sz="2600" i="1" spc="-3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Court</a:t>
            </a:r>
            <a:r>
              <a:rPr sz="2600" spc="-3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is</a:t>
            </a:r>
            <a:r>
              <a:rPr sz="2600" spc="-4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not</a:t>
            </a:r>
            <a:r>
              <a:rPr sz="2600" spc="-3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a</a:t>
            </a:r>
            <a:r>
              <a:rPr sz="2600" spc="-35" dirty="0">
                <a:latin typeface="Calibri"/>
                <a:cs typeface="Calibri"/>
              </a:rPr>
              <a:t> </a:t>
            </a:r>
            <a:r>
              <a:rPr sz="2600" spc="-25" dirty="0">
                <a:latin typeface="Calibri"/>
                <a:cs typeface="Calibri"/>
              </a:rPr>
              <a:t>rubber-</a:t>
            </a:r>
            <a:r>
              <a:rPr sz="2600" dirty="0">
                <a:latin typeface="Calibri"/>
                <a:cs typeface="Calibri"/>
              </a:rPr>
              <a:t>stamp</a:t>
            </a:r>
            <a:r>
              <a:rPr sz="2600" spc="-40" dirty="0">
                <a:latin typeface="Calibri"/>
                <a:cs typeface="Calibri"/>
              </a:rPr>
              <a:t> </a:t>
            </a:r>
            <a:r>
              <a:rPr sz="2600" spc="-25" dirty="0">
                <a:latin typeface="Calibri"/>
                <a:cs typeface="Calibri"/>
              </a:rPr>
              <a:t>for</a:t>
            </a:r>
            <a:endParaRPr sz="2600">
              <a:latin typeface="Calibri"/>
              <a:cs typeface="Calibri"/>
            </a:endParaRPr>
          </a:p>
          <a:p>
            <a:pPr marL="241300" marR="5080">
              <a:lnSpc>
                <a:spcPct val="70000"/>
              </a:lnSpc>
              <a:spcBef>
                <a:spcPts val="480"/>
              </a:spcBef>
            </a:pPr>
            <a:r>
              <a:rPr sz="2600" spc="-10" dirty="0">
                <a:latin typeface="Calibri"/>
                <a:cs typeface="Calibri"/>
              </a:rPr>
              <a:t>uncontroverted</a:t>
            </a:r>
            <a:r>
              <a:rPr sz="2600" spc="-6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expert</a:t>
            </a:r>
            <a:r>
              <a:rPr sz="2600" spc="-6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evidence</a:t>
            </a:r>
            <a:r>
              <a:rPr sz="2600" spc="-7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–</a:t>
            </a:r>
            <a:r>
              <a:rPr sz="2600" spc="-6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but</a:t>
            </a:r>
            <a:r>
              <a:rPr sz="2600" spc="-6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challenge</a:t>
            </a:r>
            <a:r>
              <a:rPr sz="2600" spc="-7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it</a:t>
            </a:r>
            <a:r>
              <a:rPr sz="2600" spc="-60" dirty="0">
                <a:latin typeface="Calibri"/>
                <a:cs typeface="Calibri"/>
              </a:rPr>
              <a:t> </a:t>
            </a:r>
            <a:r>
              <a:rPr sz="2600" spc="-25" dirty="0">
                <a:latin typeface="Calibri"/>
                <a:cs typeface="Calibri"/>
              </a:rPr>
              <a:t>in XX!</a:t>
            </a:r>
            <a:endParaRPr sz="26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07390" y="309371"/>
            <a:ext cx="7014209" cy="1293495"/>
          </a:xfrm>
          <a:prstGeom prst="rect">
            <a:avLst/>
          </a:prstGeom>
        </p:spPr>
        <p:txBody>
          <a:bodyPr vert="horz" wrap="square" lIns="0" tIns="93980" rIns="0" bIns="0" rtlCol="0">
            <a:spAutoFit/>
          </a:bodyPr>
          <a:lstStyle/>
          <a:p>
            <a:pPr marL="12700" marR="5080">
              <a:lnSpc>
                <a:spcPts val="4700"/>
              </a:lnSpc>
              <a:spcBef>
                <a:spcPts val="740"/>
              </a:spcBef>
            </a:pPr>
            <a:r>
              <a:rPr i="0" u="none" dirty="0">
                <a:latin typeface="Calibri"/>
                <a:cs typeface="Calibri"/>
              </a:rPr>
              <a:t>Finally</a:t>
            </a:r>
            <a:r>
              <a:rPr i="0" u="none" spc="-50" dirty="0">
                <a:latin typeface="Calibri"/>
                <a:cs typeface="Calibri"/>
              </a:rPr>
              <a:t> </a:t>
            </a:r>
            <a:r>
              <a:rPr i="0" u="none" dirty="0">
                <a:latin typeface="Calibri"/>
                <a:cs typeface="Calibri"/>
              </a:rPr>
              <a:t>-</a:t>
            </a:r>
            <a:r>
              <a:rPr i="0" u="none" spc="-50" dirty="0">
                <a:latin typeface="Calibri"/>
                <a:cs typeface="Calibri"/>
              </a:rPr>
              <a:t> </a:t>
            </a:r>
            <a:r>
              <a:rPr i="0" u="none" dirty="0">
                <a:latin typeface="Calibri"/>
                <a:cs typeface="Calibri"/>
              </a:rPr>
              <a:t>where</a:t>
            </a:r>
            <a:r>
              <a:rPr i="0" u="none" spc="-50" dirty="0">
                <a:latin typeface="Calibri"/>
                <a:cs typeface="Calibri"/>
              </a:rPr>
              <a:t> </a:t>
            </a:r>
            <a:r>
              <a:rPr i="0" u="none" dirty="0">
                <a:latin typeface="Calibri"/>
                <a:cs typeface="Calibri"/>
              </a:rPr>
              <a:t>to</a:t>
            </a:r>
            <a:r>
              <a:rPr i="0" u="none" spc="-55" dirty="0">
                <a:latin typeface="Calibri"/>
                <a:cs typeface="Calibri"/>
              </a:rPr>
              <a:t> </a:t>
            </a:r>
            <a:r>
              <a:rPr i="0" u="none" dirty="0">
                <a:latin typeface="Calibri"/>
                <a:cs typeface="Calibri"/>
              </a:rPr>
              <a:t>go</a:t>
            </a:r>
            <a:r>
              <a:rPr i="0" u="none" spc="-55" dirty="0">
                <a:latin typeface="Calibri"/>
                <a:cs typeface="Calibri"/>
              </a:rPr>
              <a:t> </a:t>
            </a:r>
            <a:r>
              <a:rPr i="0" u="none" dirty="0">
                <a:latin typeface="Calibri"/>
                <a:cs typeface="Calibri"/>
              </a:rPr>
              <a:t>if</a:t>
            </a:r>
            <a:r>
              <a:rPr i="0" u="none" spc="-50" dirty="0">
                <a:latin typeface="Calibri"/>
                <a:cs typeface="Calibri"/>
              </a:rPr>
              <a:t> </a:t>
            </a:r>
            <a:r>
              <a:rPr i="0" u="none" dirty="0">
                <a:latin typeface="Calibri"/>
                <a:cs typeface="Calibri"/>
              </a:rPr>
              <a:t>you</a:t>
            </a:r>
            <a:r>
              <a:rPr i="0" u="none" spc="-50" dirty="0">
                <a:latin typeface="Calibri"/>
                <a:cs typeface="Calibri"/>
              </a:rPr>
              <a:t> </a:t>
            </a:r>
            <a:r>
              <a:rPr i="0" u="none" spc="-25" dirty="0">
                <a:latin typeface="Calibri"/>
                <a:cs typeface="Calibri"/>
              </a:rPr>
              <a:t>get </a:t>
            </a:r>
            <a:r>
              <a:rPr i="0" u="none" spc="-10" dirty="0">
                <a:latin typeface="Calibri"/>
                <a:cs typeface="Calibri"/>
              </a:rPr>
              <a:t>stuck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79975" y="1586484"/>
            <a:ext cx="7633334" cy="3875404"/>
          </a:xfrm>
          <a:prstGeom prst="rect">
            <a:avLst/>
          </a:prstGeom>
        </p:spPr>
        <p:txBody>
          <a:bodyPr vert="horz" wrap="square" lIns="0" tIns="60960" rIns="0" bIns="0" rtlCol="0">
            <a:spAutoFit/>
          </a:bodyPr>
          <a:lstStyle/>
          <a:p>
            <a:pPr marL="241300" indent="-228600">
              <a:lnSpc>
                <a:spcPct val="100000"/>
              </a:lnSpc>
              <a:spcBef>
                <a:spcPts val="480"/>
              </a:spcBef>
              <a:buFont typeface="Arial"/>
              <a:buChar char="•"/>
              <a:tabLst>
                <a:tab pos="241300" algn="l"/>
              </a:tabLst>
            </a:pPr>
            <a:r>
              <a:rPr sz="2600" dirty="0">
                <a:latin typeface="Calibri"/>
                <a:cs typeface="Calibri"/>
              </a:rPr>
              <a:t>CPR</a:t>
            </a:r>
            <a:r>
              <a:rPr sz="2600" spc="-4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Part</a:t>
            </a:r>
            <a:r>
              <a:rPr sz="2600" spc="-4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35</a:t>
            </a:r>
            <a:r>
              <a:rPr sz="2600" spc="-4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and</a:t>
            </a:r>
            <a:r>
              <a:rPr sz="2600" spc="-4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the</a:t>
            </a:r>
            <a:r>
              <a:rPr sz="2600" spc="-5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Notes</a:t>
            </a:r>
            <a:r>
              <a:rPr sz="2600" spc="-4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to</a:t>
            </a:r>
            <a:r>
              <a:rPr sz="2600" spc="-4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the</a:t>
            </a:r>
            <a:r>
              <a:rPr sz="2600" spc="-5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White</a:t>
            </a:r>
            <a:r>
              <a:rPr sz="2600" spc="-45" dirty="0">
                <a:latin typeface="Calibri"/>
                <a:cs typeface="Calibri"/>
              </a:rPr>
              <a:t> </a:t>
            </a:r>
            <a:r>
              <a:rPr sz="2600" spc="-20" dirty="0">
                <a:latin typeface="Calibri"/>
                <a:cs typeface="Calibri"/>
              </a:rPr>
              <a:t>Book</a:t>
            </a:r>
            <a:endParaRPr sz="2600">
              <a:latin typeface="Calibri"/>
              <a:cs typeface="Calibri"/>
            </a:endParaRPr>
          </a:p>
          <a:p>
            <a:pPr marL="241300" marR="72390" indent="-228600">
              <a:lnSpc>
                <a:spcPts val="2500"/>
              </a:lnSpc>
              <a:spcBef>
                <a:spcPts val="985"/>
              </a:spcBef>
              <a:buFont typeface="Arial"/>
              <a:buChar char="•"/>
              <a:tabLst>
                <a:tab pos="241300" algn="l"/>
              </a:tabLst>
            </a:pPr>
            <a:r>
              <a:rPr sz="2600" spc="-10" dirty="0">
                <a:latin typeface="Calibri"/>
                <a:cs typeface="Calibri"/>
              </a:rPr>
              <a:t>Practical</a:t>
            </a:r>
            <a:r>
              <a:rPr sz="2600" spc="-7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Law:</a:t>
            </a:r>
            <a:r>
              <a:rPr sz="2600" spc="-7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“</a:t>
            </a:r>
            <a:r>
              <a:rPr sz="2600" i="1" dirty="0">
                <a:latin typeface="Calibri"/>
                <a:cs typeface="Calibri"/>
              </a:rPr>
              <a:t>Expert</a:t>
            </a:r>
            <a:r>
              <a:rPr sz="2600" i="1" spc="-70" dirty="0">
                <a:latin typeface="Calibri"/>
                <a:cs typeface="Calibri"/>
              </a:rPr>
              <a:t> </a:t>
            </a:r>
            <a:r>
              <a:rPr sz="2600" i="1" dirty="0">
                <a:latin typeface="Calibri"/>
                <a:cs typeface="Calibri"/>
              </a:rPr>
              <a:t>evidence:</a:t>
            </a:r>
            <a:r>
              <a:rPr sz="2600" i="1" spc="-65" dirty="0">
                <a:latin typeface="Calibri"/>
                <a:cs typeface="Calibri"/>
              </a:rPr>
              <a:t> </a:t>
            </a:r>
            <a:r>
              <a:rPr sz="2600" i="1" dirty="0">
                <a:latin typeface="Calibri"/>
                <a:cs typeface="Calibri"/>
              </a:rPr>
              <a:t>an</a:t>
            </a:r>
            <a:r>
              <a:rPr sz="2600" i="1" spc="-70" dirty="0">
                <a:latin typeface="Calibri"/>
                <a:cs typeface="Calibri"/>
              </a:rPr>
              <a:t> </a:t>
            </a:r>
            <a:r>
              <a:rPr sz="2600" i="1" spc="-25" dirty="0">
                <a:latin typeface="Calibri"/>
                <a:cs typeface="Calibri"/>
              </a:rPr>
              <a:t>overview</a:t>
            </a:r>
            <a:r>
              <a:rPr sz="2600" spc="-25" dirty="0">
                <a:latin typeface="Calibri"/>
                <a:cs typeface="Calibri"/>
              </a:rPr>
              <a:t>”,</a:t>
            </a:r>
            <a:r>
              <a:rPr sz="2600" spc="-70" dirty="0">
                <a:latin typeface="Calibri"/>
                <a:cs typeface="Calibri"/>
              </a:rPr>
              <a:t> </a:t>
            </a:r>
            <a:r>
              <a:rPr sz="2600" spc="-10" dirty="0">
                <a:latin typeface="Calibri"/>
                <a:cs typeface="Calibri"/>
              </a:rPr>
              <a:t>“</a:t>
            </a:r>
            <a:r>
              <a:rPr sz="2600" i="1" spc="-10" dirty="0">
                <a:latin typeface="Calibri"/>
                <a:cs typeface="Calibri"/>
              </a:rPr>
              <a:t>Experts </a:t>
            </a:r>
            <a:r>
              <a:rPr sz="2600" i="1" dirty="0">
                <a:latin typeface="Calibri"/>
                <a:cs typeface="Calibri"/>
              </a:rPr>
              <a:t>and</a:t>
            </a:r>
            <a:r>
              <a:rPr sz="2600" i="1" spc="-45" dirty="0">
                <a:latin typeface="Calibri"/>
                <a:cs typeface="Calibri"/>
              </a:rPr>
              <a:t> </a:t>
            </a:r>
            <a:r>
              <a:rPr sz="2600" i="1" spc="-10" dirty="0">
                <a:latin typeface="Calibri"/>
                <a:cs typeface="Calibri"/>
              </a:rPr>
              <a:t>privilege</a:t>
            </a:r>
            <a:r>
              <a:rPr sz="2600" spc="-10" dirty="0">
                <a:latin typeface="Calibri"/>
                <a:cs typeface="Calibri"/>
              </a:rPr>
              <a:t>”</a:t>
            </a:r>
            <a:endParaRPr sz="2600">
              <a:latin typeface="Calibri"/>
              <a:cs typeface="Calibri"/>
            </a:endParaRPr>
          </a:p>
          <a:p>
            <a:pPr marL="241300" marR="5080" indent="-228600">
              <a:lnSpc>
                <a:spcPts val="2500"/>
              </a:lnSpc>
              <a:spcBef>
                <a:spcPts val="1000"/>
              </a:spcBef>
              <a:buFont typeface="Arial"/>
              <a:buChar char="•"/>
              <a:tabLst>
                <a:tab pos="241300" algn="l"/>
              </a:tabLst>
            </a:pPr>
            <a:r>
              <a:rPr sz="2600" dirty="0">
                <a:latin typeface="Calibri"/>
                <a:cs typeface="Calibri"/>
              </a:rPr>
              <a:t>Phipson</a:t>
            </a:r>
            <a:r>
              <a:rPr sz="2600" spc="-7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on</a:t>
            </a:r>
            <a:r>
              <a:rPr sz="2600" spc="-6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Evidence,</a:t>
            </a:r>
            <a:r>
              <a:rPr sz="2600" spc="-6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Chapter</a:t>
            </a:r>
            <a:r>
              <a:rPr sz="2600" spc="-6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33</a:t>
            </a:r>
            <a:r>
              <a:rPr sz="2600" spc="-7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(in</a:t>
            </a:r>
            <a:r>
              <a:rPr sz="2600" spc="-6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particular</a:t>
            </a:r>
            <a:r>
              <a:rPr sz="2600" spc="-60" dirty="0">
                <a:latin typeface="Calibri"/>
                <a:cs typeface="Calibri"/>
              </a:rPr>
              <a:t> </a:t>
            </a:r>
            <a:r>
              <a:rPr sz="2600" spc="-10" dirty="0">
                <a:latin typeface="Calibri"/>
                <a:cs typeface="Calibri"/>
              </a:rPr>
              <a:t>Sections </a:t>
            </a:r>
            <a:r>
              <a:rPr sz="2600" dirty="0">
                <a:latin typeface="Calibri"/>
                <a:cs typeface="Calibri"/>
              </a:rPr>
              <a:t>5</a:t>
            </a:r>
            <a:r>
              <a:rPr sz="2600" spc="-2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and</a:t>
            </a:r>
            <a:r>
              <a:rPr sz="2600" spc="-15" dirty="0">
                <a:latin typeface="Calibri"/>
                <a:cs typeface="Calibri"/>
              </a:rPr>
              <a:t> </a:t>
            </a:r>
            <a:r>
              <a:rPr sz="2600" spc="-25" dirty="0">
                <a:latin typeface="Calibri"/>
                <a:cs typeface="Calibri"/>
              </a:rPr>
              <a:t>10)</a:t>
            </a:r>
            <a:endParaRPr sz="2600">
              <a:latin typeface="Calibri"/>
              <a:cs typeface="Calibri"/>
            </a:endParaRPr>
          </a:p>
          <a:p>
            <a:pPr marL="241300" indent="-228600">
              <a:lnSpc>
                <a:spcPts val="3105"/>
              </a:lnSpc>
              <a:spcBef>
                <a:spcPts val="400"/>
              </a:spcBef>
              <a:buFont typeface="Arial"/>
              <a:buChar char="•"/>
              <a:tabLst>
                <a:tab pos="241300" algn="l"/>
              </a:tabLst>
            </a:pPr>
            <a:r>
              <a:rPr sz="2600" dirty="0">
                <a:latin typeface="Calibri"/>
                <a:cs typeface="Calibri"/>
              </a:rPr>
              <a:t>Court</a:t>
            </a:r>
            <a:r>
              <a:rPr sz="2600" spc="-50" dirty="0">
                <a:latin typeface="Calibri"/>
                <a:cs typeface="Calibri"/>
              </a:rPr>
              <a:t> </a:t>
            </a:r>
            <a:r>
              <a:rPr sz="2600" spc="-10" dirty="0">
                <a:latin typeface="Calibri"/>
                <a:cs typeface="Calibri"/>
              </a:rPr>
              <a:t>Guides:</a:t>
            </a:r>
            <a:endParaRPr sz="2600">
              <a:latin typeface="Calibri"/>
              <a:cs typeface="Calibri"/>
            </a:endParaRPr>
          </a:p>
          <a:p>
            <a:pPr marL="697865" lvl="1" indent="-227965">
              <a:lnSpc>
                <a:spcPts val="2610"/>
              </a:lnSpc>
              <a:buFont typeface="Arial"/>
              <a:buChar char="•"/>
              <a:tabLst>
                <a:tab pos="697865" algn="l"/>
              </a:tabLst>
            </a:pPr>
            <a:r>
              <a:rPr sz="2200" dirty="0">
                <a:latin typeface="Calibri"/>
                <a:cs typeface="Calibri"/>
              </a:rPr>
              <a:t>TCC</a:t>
            </a:r>
            <a:r>
              <a:rPr sz="2200" spc="-6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Guide:</a:t>
            </a:r>
            <a:r>
              <a:rPr sz="2200" spc="-5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Section</a:t>
            </a:r>
            <a:r>
              <a:rPr sz="2200" spc="-65" dirty="0">
                <a:latin typeface="Calibri"/>
                <a:cs typeface="Calibri"/>
              </a:rPr>
              <a:t> </a:t>
            </a:r>
            <a:r>
              <a:rPr sz="2200" spc="-25" dirty="0">
                <a:latin typeface="Calibri"/>
                <a:cs typeface="Calibri"/>
              </a:rPr>
              <a:t>13</a:t>
            </a:r>
            <a:endParaRPr sz="2200">
              <a:latin typeface="Calibri"/>
              <a:cs typeface="Calibri"/>
            </a:endParaRPr>
          </a:p>
          <a:p>
            <a:pPr marL="697865" lvl="1" indent="-227965">
              <a:lnSpc>
                <a:spcPts val="2605"/>
              </a:lnSpc>
              <a:buFont typeface="Arial"/>
              <a:buChar char="•"/>
              <a:tabLst>
                <a:tab pos="697865" algn="l"/>
              </a:tabLst>
            </a:pPr>
            <a:r>
              <a:rPr sz="2200" dirty="0">
                <a:latin typeface="Calibri"/>
                <a:cs typeface="Calibri"/>
              </a:rPr>
              <a:t>Chancery</a:t>
            </a:r>
            <a:r>
              <a:rPr sz="2200" spc="-5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Guide:</a:t>
            </a:r>
            <a:r>
              <a:rPr sz="2200" spc="-5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Chapter</a:t>
            </a:r>
            <a:r>
              <a:rPr sz="2200" spc="-60" dirty="0">
                <a:latin typeface="Calibri"/>
                <a:cs typeface="Calibri"/>
              </a:rPr>
              <a:t> </a:t>
            </a:r>
            <a:r>
              <a:rPr sz="2200" spc="-50" dirty="0">
                <a:latin typeface="Calibri"/>
                <a:cs typeface="Calibri"/>
              </a:rPr>
              <a:t>9</a:t>
            </a:r>
            <a:endParaRPr sz="2200">
              <a:latin typeface="Calibri"/>
              <a:cs typeface="Calibri"/>
            </a:endParaRPr>
          </a:p>
          <a:p>
            <a:pPr marL="697865" lvl="1" indent="-227965">
              <a:lnSpc>
                <a:spcPts val="2615"/>
              </a:lnSpc>
              <a:buFont typeface="Arial"/>
              <a:buChar char="•"/>
              <a:tabLst>
                <a:tab pos="697865" algn="l"/>
              </a:tabLst>
            </a:pPr>
            <a:r>
              <a:rPr sz="2200" dirty="0">
                <a:latin typeface="Calibri"/>
                <a:cs typeface="Calibri"/>
              </a:rPr>
              <a:t>Commercial</a:t>
            </a:r>
            <a:r>
              <a:rPr sz="2200" spc="-6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Court</a:t>
            </a:r>
            <a:r>
              <a:rPr sz="2200" spc="-5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Guide:</a:t>
            </a:r>
            <a:r>
              <a:rPr sz="2200" spc="-5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Section</a:t>
            </a:r>
            <a:r>
              <a:rPr sz="2200" spc="-60" dirty="0">
                <a:latin typeface="Calibri"/>
                <a:cs typeface="Calibri"/>
              </a:rPr>
              <a:t> </a:t>
            </a:r>
            <a:r>
              <a:rPr sz="2200" spc="-25" dirty="0">
                <a:latin typeface="Calibri"/>
                <a:cs typeface="Calibri"/>
              </a:rPr>
              <a:t>H2</a:t>
            </a:r>
            <a:endParaRPr sz="2200">
              <a:latin typeface="Calibri"/>
              <a:cs typeface="Calibri"/>
            </a:endParaRPr>
          </a:p>
          <a:p>
            <a:pPr marL="241300" indent="-228600">
              <a:lnSpc>
                <a:spcPct val="100000"/>
              </a:lnSpc>
              <a:spcBef>
                <a:spcPts val="370"/>
              </a:spcBef>
              <a:buClr>
                <a:srgbClr val="000000"/>
              </a:buClr>
              <a:buFont typeface="Arial"/>
              <a:buChar char="•"/>
              <a:tabLst>
                <a:tab pos="241300" algn="l"/>
              </a:tabLst>
            </a:pPr>
            <a:r>
              <a:rPr sz="2600" u="heavy" spc="-10" dirty="0">
                <a:solidFill>
                  <a:srgbClr val="0563C1"/>
                </a:solidFill>
                <a:uFill>
                  <a:solidFill>
                    <a:srgbClr val="0563C1"/>
                  </a:solidFill>
                </a:uFill>
                <a:latin typeface="Calibri"/>
                <a:cs typeface="Calibri"/>
                <a:hlinkClick r:id="rId2"/>
              </a:rPr>
              <a:t>ntaylor@kingschambers.com</a:t>
            </a:r>
            <a:endParaRPr sz="26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14452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i="0" u="none" dirty="0">
                <a:latin typeface="Calibri"/>
                <a:cs typeface="Calibri"/>
              </a:rPr>
              <a:t>What</a:t>
            </a:r>
            <a:r>
              <a:rPr i="0" u="none" spc="-120" dirty="0">
                <a:latin typeface="Calibri"/>
                <a:cs typeface="Calibri"/>
              </a:rPr>
              <a:t> </a:t>
            </a:r>
            <a:r>
              <a:rPr i="0" u="none" dirty="0">
                <a:latin typeface="Calibri"/>
                <a:cs typeface="Calibri"/>
              </a:rPr>
              <a:t>will</a:t>
            </a:r>
            <a:r>
              <a:rPr i="0" u="none" spc="-120" dirty="0">
                <a:latin typeface="Calibri"/>
                <a:cs typeface="Calibri"/>
              </a:rPr>
              <a:t> </a:t>
            </a:r>
            <a:r>
              <a:rPr i="0" u="none" dirty="0">
                <a:latin typeface="Calibri"/>
                <a:cs typeface="Calibri"/>
              </a:rPr>
              <a:t>today</a:t>
            </a:r>
            <a:r>
              <a:rPr i="0" u="none" spc="-110" dirty="0">
                <a:latin typeface="Calibri"/>
                <a:cs typeface="Calibri"/>
              </a:rPr>
              <a:t> </a:t>
            </a:r>
            <a:r>
              <a:rPr i="0" u="none" spc="-10" dirty="0">
                <a:latin typeface="Calibri"/>
                <a:cs typeface="Calibri"/>
              </a:rPr>
              <a:t>cover?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79975" y="1616964"/>
            <a:ext cx="7717790" cy="32537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41300" indent="-228600">
              <a:lnSpc>
                <a:spcPct val="100000"/>
              </a:lnSpc>
              <a:spcBef>
                <a:spcPts val="100"/>
              </a:spcBef>
              <a:buFont typeface="Arial"/>
              <a:buChar char="•"/>
              <a:tabLst>
                <a:tab pos="241300" algn="l"/>
              </a:tabLst>
            </a:pPr>
            <a:r>
              <a:rPr sz="2600" dirty="0">
                <a:latin typeface="Calibri"/>
                <a:cs typeface="Calibri"/>
              </a:rPr>
              <a:t>What</a:t>
            </a:r>
            <a:r>
              <a:rPr sz="2600" spc="-6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expert</a:t>
            </a:r>
            <a:r>
              <a:rPr sz="2600" spc="-6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evidence</a:t>
            </a:r>
            <a:r>
              <a:rPr sz="2600" spc="-70" dirty="0">
                <a:latin typeface="Calibri"/>
                <a:cs typeface="Calibri"/>
              </a:rPr>
              <a:t> </a:t>
            </a:r>
            <a:r>
              <a:rPr sz="2600" spc="-35" dirty="0">
                <a:latin typeface="Calibri"/>
                <a:cs typeface="Calibri"/>
              </a:rPr>
              <a:t>is</a:t>
            </a:r>
            <a:endParaRPr sz="2600" dirty="0">
              <a:latin typeface="Calibri"/>
              <a:cs typeface="Calibri"/>
            </a:endParaRPr>
          </a:p>
          <a:p>
            <a:pPr marL="241300" indent="-228600">
              <a:lnSpc>
                <a:spcPct val="100000"/>
              </a:lnSpc>
              <a:spcBef>
                <a:spcPts val="70"/>
              </a:spcBef>
              <a:buFont typeface="Arial"/>
              <a:buChar char="•"/>
              <a:tabLst>
                <a:tab pos="241300" algn="l"/>
              </a:tabLst>
            </a:pPr>
            <a:r>
              <a:rPr sz="2600" dirty="0">
                <a:latin typeface="Calibri"/>
                <a:cs typeface="Calibri"/>
              </a:rPr>
              <a:t>When</a:t>
            </a:r>
            <a:r>
              <a:rPr sz="2600" spc="-2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it</a:t>
            </a:r>
            <a:r>
              <a:rPr sz="2600" spc="-2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will</a:t>
            </a:r>
            <a:r>
              <a:rPr sz="2600" spc="-2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be</a:t>
            </a:r>
            <a:r>
              <a:rPr sz="2600" spc="-30" dirty="0">
                <a:latin typeface="Calibri"/>
                <a:cs typeface="Calibri"/>
              </a:rPr>
              <a:t> </a:t>
            </a:r>
            <a:r>
              <a:rPr sz="2600" spc="-10" dirty="0">
                <a:latin typeface="Calibri"/>
                <a:cs typeface="Calibri"/>
              </a:rPr>
              <a:t>needed</a:t>
            </a:r>
            <a:endParaRPr sz="2600" dirty="0">
              <a:latin typeface="Calibri"/>
              <a:cs typeface="Calibri"/>
            </a:endParaRPr>
          </a:p>
          <a:p>
            <a:pPr marL="241300" indent="-228600">
              <a:lnSpc>
                <a:spcPct val="100000"/>
              </a:lnSpc>
              <a:spcBef>
                <a:spcPts val="70"/>
              </a:spcBef>
              <a:buFont typeface="Arial"/>
              <a:buChar char="•"/>
              <a:tabLst>
                <a:tab pos="241300" algn="l"/>
              </a:tabLst>
            </a:pPr>
            <a:r>
              <a:rPr sz="2600" dirty="0">
                <a:latin typeface="Calibri"/>
                <a:cs typeface="Calibri"/>
              </a:rPr>
              <a:t>When</a:t>
            </a:r>
            <a:r>
              <a:rPr sz="2600" spc="-3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to</a:t>
            </a:r>
            <a:r>
              <a:rPr sz="2600" spc="-3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think</a:t>
            </a:r>
            <a:r>
              <a:rPr sz="2600" spc="-2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about</a:t>
            </a:r>
            <a:r>
              <a:rPr sz="2600" spc="-3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it</a:t>
            </a:r>
            <a:r>
              <a:rPr sz="2600" spc="-2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–</a:t>
            </a:r>
            <a:r>
              <a:rPr sz="2600" spc="-3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the</a:t>
            </a:r>
            <a:r>
              <a:rPr sz="2600" spc="-40" dirty="0">
                <a:latin typeface="Calibri"/>
                <a:cs typeface="Calibri"/>
              </a:rPr>
              <a:t> </a:t>
            </a:r>
            <a:r>
              <a:rPr sz="2600" spc="-10" dirty="0">
                <a:latin typeface="Calibri"/>
                <a:cs typeface="Calibri"/>
              </a:rPr>
              <a:t>lifecycle</a:t>
            </a:r>
            <a:r>
              <a:rPr sz="2600" spc="-3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of</a:t>
            </a:r>
            <a:r>
              <a:rPr sz="2600" spc="-4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a</a:t>
            </a:r>
            <a:r>
              <a:rPr sz="2600" spc="-30" dirty="0">
                <a:latin typeface="Calibri"/>
                <a:cs typeface="Calibri"/>
              </a:rPr>
              <a:t> </a:t>
            </a:r>
            <a:r>
              <a:rPr sz="2600" spc="-20" dirty="0">
                <a:latin typeface="Calibri"/>
                <a:cs typeface="Calibri"/>
              </a:rPr>
              <a:t>case</a:t>
            </a:r>
            <a:endParaRPr sz="2600" dirty="0">
              <a:latin typeface="Calibri"/>
              <a:cs typeface="Calibri"/>
            </a:endParaRPr>
          </a:p>
          <a:p>
            <a:pPr marL="241300" indent="-228600">
              <a:lnSpc>
                <a:spcPct val="100000"/>
              </a:lnSpc>
              <a:spcBef>
                <a:spcPts val="100"/>
              </a:spcBef>
              <a:buFont typeface="Arial"/>
              <a:buChar char="•"/>
              <a:tabLst>
                <a:tab pos="241300" algn="l"/>
              </a:tabLst>
            </a:pPr>
            <a:r>
              <a:rPr sz="2600" dirty="0">
                <a:latin typeface="Calibri"/>
                <a:cs typeface="Calibri"/>
              </a:rPr>
              <a:t>Part</a:t>
            </a:r>
            <a:r>
              <a:rPr sz="2600" spc="-5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35</a:t>
            </a:r>
            <a:r>
              <a:rPr sz="2600" spc="-6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recap</a:t>
            </a:r>
            <a:r>
              <a:rPr sz="2600" spc="-6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(plus</a:t>
            </a:r>
            <a:r>
              <a:rPr sz="2600" spc="-6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other</a:t>
            </a:r>
            <a:r>
              <a:rPr sz="2600" spc="-50" dirty="0">
                <a:latin typeface="Calibri"/>
                <a:cs typeface="Calibri"/>
              </a:rPr>
              <a:t> </a:t>
            </a:r>
            <a:r>
              <a:rPr sz="2600" spc="-10" dirty="0">
                <a:latin typeface="Calibri"/>
                <a:cs typeface="Calibri"/>
              </a:rPr>
              <a:t>relevant</a:t>
            </a:r>
            <a:r>
              <a:rPr sz="2600" spc="-5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Civil</a:t>
            </a:r>
            <a:r>
              <a:rPr sz="2600" spc="-50" dirty="0">
                <a:latin typeface="Calibri"/>
                <a:cs typeface="Calibri"/>
              </a:rPr>
              <a:t> </a:t>
            </a:r>
            <a:r>
              <a:rPr sz="2600" spc="-10" dirty="0">
                <a:latin typeface="Calibri"/>
                <a:cs typeface="Calibri"/>
              </a:rPr>
              <a:t>Procedure</a:t>
            </a:r>
            <a:r>
              <a:rPr sz="2600" spc="-65" dirty="0">
                <a:latin typeface="Calibri"/>
                <a:cs typeface="Calibri"/>
              </a:rPr>
              <a:t> </a:t>
            </a:r>
            <a:r>
              <a:rPr sz="2600" spc="-10" dirty="0">
                <a:latin typeface="Calibri"/>
                <a:cs typeface="Calibri"/>
              </a:rPr>
              <a:t>Rules)</a:t>
            </a:r>
            <a:endParaRPr sz="2600" dirty="0">
              <a:latin typeface="Calibri"/>
              <a:cs typeface="Calibri"/>
            </a:endParaRPr>
          </a:p>
          <a:p>
            <a:pPr marL="241300" indent="-228600">
              <a:lnSpc>
                <a:spcPts val="3110"/>
              </a:lnSpc>
              <a:spcBef>
                <a:spcPts val="70"/>
              </a:spcBef>
              <a:buFont typeface="Arial"/>
              <a:buChar char="•"/>
              <a:tabLst>
                <a:tab pos="241300" algn="l"/>
              </a:tabLst>
            </a:pPr>
            <a:r>
              <a:rPr sz="2600" dirty="0">
                <a:latin typeface="Calibri"/>
                <a:cs typeface="Calibri"/>
              </a:rPr>
              <a:t>Instructions</a:t>
            </a:r>
            <a:r>
              <a:rPr sz="2600" spc="-7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and</a:t>
            </a:r>
            <a:r>
              <a:rPr sz="2600" spc="-70" dirty="0">
                <a:latin typeface="Calibri"/>
                <a:cs typeface="Calibri"/>
              </a:rPr>
              <a:t> </a:t>
            </a:r>
            <a:r>
              <a:rPr sz="2600" spc="-10" dirty="0">
                <a:latin typeface="Calibri"/>
                <a:cs typeface="Calibri"/>
              </a:rPr>
              <a:t>privilege</a:t>
            </a:r>
            <a:endParaRPr sz="2600" dirty="0">
              <a:latin typeface="Calibri"/>
              <a:cs typeface="Calibri"/>
            </a:endParaRPr>
          </a:p>
          <a:p>
            <a:pPr marL="241300" indent="-228600">
              <a:lnSpc>
                <a:spcPts val="3110"/>
              </a:lnSpc>
              <a:buFont typeface="Arial"/>
              <a:buChar char="•"/>
              <a:tabLst>
                <a:tab pos="241300" algn="l"/>
              </a:tabLst>
            </a:pPr>
            <a:r>
              <a:rPr sz="2600" dirty="0">
                <a:latin typeface="Calibri"/>
                <a:cs typeface="Calibri"/>
              </a:rPr>
              <a:t>What</a:t>
            </a:r>
            <a:r>
              <a:rPr sz="2600" spc="-4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makes</a:t>
            </a:r>
            <a:r>
              <a:rPr sz="2600" spc="-4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the</a:t>
            </a:r>
            <a:r>
              <a:rPr sz="2600" spc="-5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‘best’</a:t>
            </a:r>
            <a:r>
              <a:rPr sz="2600" spc="-40" dirty="0">
                <a:latin typeface="Calibri"/>
                <a:cs typeface="Calibri"/>
              </a:rPr>
              <a:t> </a:t>
            </a:r>
            <a:r>
              <a:rPr sz="2600" spc="-10" dirty="0">
                <a:latin typeface="Calibri"/>
                <a:cs typeface="Calibri"/>
              </a:rPr>
              <a:t>expert?</a:t>
            </a:r>
            <a:endParaRPr sz="2600" dirty="0">
              <a:latin typeface="Calibri"/>
              <a:cs typeface="Calibri"/>
            </a:endParaRPr>
          </a:p>
          <a:p>
            <a:pPr marL="241300" indent="-228600">
              <a:lnSpc>
                <a:spcPct val="100000"/>
              </a:lnSpc>
              <a:spcBef>
                <a:spcPts val="70"/>
              </a:spcBef>
              <a:buFont typeface="Arial"/>
              <a:buChar char="•"/>
              <a:tabLst>
                <a:tab pos="241300" algn="l"/>
              </a:tabLst>
            </a:pPr>
            <a:r>
              <a:rPr sz="2600" i="1" dirty="0">
                <a:latin typeface="Calibri"/>
                <a:cs typeface="Calibri"/>
              </a:rPr>
              <a:t>Griffiths</a:t>
            </a:r>
            <a:r>
              <a:rPr sz="2600" i="1" spc="-40" dirty="0">
                <a:latin typeface="Calibri"/>
                <a:cs typeface="Calibri"/>
              </a:rPr>
              <a:t> </a:t>
            </a:r>
            <a:r>
              <a:rPr sz="2600" i="1" dirty="0">
                <a:latin typeface="Calibri"/>
                <a:cs typeface="Calibri"/>
              </a:rPr>
              <a:t>v</a:t>
            </a:r>
            <a:r>
              <a:rPr sz="2600" i="1" spc="-40" dirty="0">
                <a:latin typeface="Calibri"/>
                <a:cs typeface="Calibri"/>
              </a:rPr>
              <a:t> </a:t>
            </a:r>
            <a:r>
              <a:rPr sz="2600" i="1" dirty="0">
                <a:latin typeface="Calibri"/>
                <a:cs typeface="Calibri"/>
              </a:rPr>
              <a:t>TUI</a:t>
            </a:r>
            <a:r>
              <a:rPr sz="2600" i="1" spc="-50" dirty="0">
                <a:latin typeface="Calibri"/>
                <a:cs typeface="Calibri"/>
              </a:rPr>
              <a:t> </a:t>
            </a:r>
            <a:r>
              <a:rPr sz="2600" i="1" dirty="0">
                <a:latin typeface="Calibri"/>
                <a:cs typeface="Calibri"/>
              </a:rPr>
              <a:t>–</a:t>
            </a:r>
            <a:r>
              <a:rPr sz="2600" i="1" spc="-3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expert</a:t>
            </a:r>
            <a:r>
              <a:rPr sz="2600" spc="-4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evidence</a:t>
            </a:r>
            <a:r>
              <a:rPr sz="2600" spc="-5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in</a:t>
            </a:r>
            <a:r>
              <a:rPr sz="2600" spc="-4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the</a:t>
            </a:r>
            <a:r>
              <a:rPr sz="2600" spc="-4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Supreme</a:t>
            </a:r>
            <a:r>
              <a:rPr sz="2600" spc="-50" dirty="0">
                <a:latin typeface="Calibri"/>
                <a:cs typeface="Calibri"/>
              </a:rPr>
              <a:t> </a:t>
            </a:r>
            <a:r>
              <a:rPr sz="2600" spc="-10" dirty="0">
                <a:latin typeface="Calibri"/>
                <a:cs typeface="Calibri"/>
              </a:rPr>
              <a:t>Court</a:t>
            </a:r>
            <a:endParaRPr sz="2600" dirty="0">
              <a:latin typeface="Calibri"/>
              <a:cs typeface="Calibri"/>
            </a:endParaRPr>
          </a:p>
          <a:p>
            <a:pPr marL="241300" indent="-228600">
              <a:lnSpc>
                <a:spcPct val="100000"/>
              </a:lnSpc>
              <a:spcBef>
                <a:spcPts val="100"/>
              </a:spcBef>
              <a:buFont typeface="Arial"/>
              <a:buChar char="•"/>
              <a:tabLst>
                <a:tab pos="241300" algn="l"/>
              </a:tabLst>
            </a:pPr>
            <a:r>
              <a:rPr sz="2600" dirty="0">
                <a:latin typeface="Calibri"/>
                <a:cs typeface="Calibri"/>
              </a:rPr>
              <a:t>Useful</a:t>
            </a:r>
            <a:r>
              <a:rPr sz="2600" spc="-70" dirty="0">
                <a:latin typeface="Calibri"/>
                <a:cs typeface="Calibri"/>
              </a:rPr>
              <a:t> </a:t>
            </a:r>
            <a:r>
              <a:rPr sz="2600" spc="-10" dirty="0">
                <a:latin typeface="Calibri"/>
                <a:cs typeface="Calibri"/>
              </a:rPr>
              <a:t>references</a:t>
            </a:r>
            <a:endParaRPr sz="2600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07390" y="611124"/>
            <a:ext cx="5873750" cy="6959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i="0" u="none" dirty="0">
                <a:latin typeface="Calibri"/>
                <a:cs typeface="Calibri"/>
              </a:rPr>
              <a:t>What</a:t>
            </a:r>
            <a:r>
              <a:rPr i="0" u="none" spc="-80" dirty="0">
                <a:latin typeface="Calibri"/>
                <a:cs typeface="Calibri"/>
              </a:rPr>
              <a:t> </a:t>
            </a:r>
            <a:r>
              <a:rPr i="0" u="none" dirty="0">
                <a:latin typeface="Calibri"/>
                <a:cs typeface="Calibri"/>
              </a:rPr>
              <a:t>is</a:t>
            </a:r>
            <a:r>
              <a:rPr i="0" u="none" spc="-80" dirty="0">
                <a:latin typeface="Calibri"/>
                <a:cs typeface="Calibri"/>
              </a:rPr>
              <a:t> </a:t>
            </a:r>
            <a:r>
              <a:rPr i="0" u="none" dirty="0">
                <a:latin typeface="Calibri"/>
                <a:cs typeface="Calibri"/>
              </a:rPr>
              <a:t>expert</a:t>
            </a:r>
            <a:r>
              <a:rPr i="0" u="none" spc="-80" dirty="0">
                <a:latin typeface="Calibri"/>
                <a:cs typeface="Calibri"/>
              </a:rPr>
              <a:t> </a:t>
            </a:r>
            <a:r>
              <a:rPr i="0" u="none" spc="-10" dirty="0">
                <a:latin typeface="Calibri"/>
                <a:cs typeface="Calibri"/>
              </a:rPr>
              <a:t>evidence?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79975" y="1579372"/>
            <a:ext cx="7774940" cy="3848100"/>
          </a:xfrm>
          <a:prstGeom prst="rect">
            <a:avLst/>
          </a:prstGeom>
        </p:spPr>
        <p:txBody>
          <a:bodyPr vert="horz" wrap="square" lIns="0" tIns="55244" rIns="0" bIns="0" rtlCol="0">
            <a:spAutoFit/>
          </a:bodyPr>
          <a:lstStyle/>
          <a:p>
            <a:pPr marL="240665" indent="-227965">
              <a:lnSpc>
                <a:spcPct val="100000"/>
              </a:lnSpc>
              <a:spcBef>
                <a:spcPts val="434"/>
              </a:spcBef>
              <a:buFont typeface="Arial"/>
              <a:buChar char="•"/>
              <a:tabLst>
                <a:tab pos="240665" algn="l"/>
              </a:tabLst>
            </a:pPr>
            <a:r>
              <a:rPr sz="2800" dirty="0">
                <a:latin typeface="Calibri"/>
                <a:cs typeface="Calibri"/>
              </a:rPr>
              <a:t>Evidence</a:t>
            </a:r>
            <a:r>
              <a:rPr sz="2800" spc="-7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given</a:t>
            </a:r>
            <a:r>
              <a:rPr sz="2800" spc="-6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by</a:t>
            </a:r>
            <a:r>
              <a:rPr sz="2800" spc="-6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an</a:t>
            </a:r>
            <a:r>
              <a:rPr sz="2800" spc="-6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expert</a:t>
            </a:r>
            <a:endParaRPr sz="2800">
              <a:latin typeface="Calibri"/>
              <a:cs typeface="Calibri"/>
            </a:endParaRPr>
          </a:p>
          <a:p>
            <a:pPr marL="240665" indent="-227965">
              <a:lnSpc>
                <a:spcPts val="3329"/>
              </a:lnSpc>
              <a:spcBef>
                <a:spcPts val="335"/>
              </a:spcBef>
              <a:buFont typeface="Arial"/>
              <a:buChar char="•"/>
              <a:tabLst>
                <a:tab pos="240665" algn="l"/>
              </a:tabLst>
            </a:pPr>
            <a:r>
              <a:rPr sz="2800" dirty="0">
                <a:latin typeface="Calibri"/>
                <a:cs typeface="Calibri"/>
              </a:rPr>
              <a:t>Why</a:t>
            </a:r>
            <a:r>
              <a:rPr sz="2800" spc="-5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do</a:t>
            </a:r>
            <a:r>
              <a:rPr sz="2800" spc="-3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we</a:t>
            </a:r>
            <a:r>
              <a:rPr sz="2800" spc="-4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have</a:t>
            </a:r>
            <a:r>
              <a:rPr sz="2800" spc="-3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it</a:t>
            </a:r>
            <a:r>
              <a:rPr sz="2800" spc="-3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and</a:t>
            </a:r>
            <a:r>
              <a:rPr sz="2800" spc="-3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what</a:t>
            </a:r>
            <a:r>
              <a:rPr sz="2800" spc="-3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is</a:t>
            </a:r>
            <a:r>
              <a:rPr sz="2800" spc="-2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its</a:t>
            </a:r>
            <a:r>
              <a:rPr sz="2800" spc="-2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purpose?</a:t>
            </a:r>
            <a:endParaRPr sz="2800">
              <a:latin typeface="Calibri"/>
              <a:cs typeface="Calibri"/>
            </a:endParaRPr>
          </a:p>
          <a:p>
            <a:pPr marL="696595" marR="5080" lvl="1" indent="-227329">
              <a:lnSpc>
                <a:spcPct val="79900"/>
              </a:lnSpc>
              <a:spcBef>
                <a:spcPts val="550"/>
              </a:spcBef>
              <a:buFont typeface="Arial"/>
              <a:buChar char="•"/>
              <a:tabLst>
                <a:tab pos="697865" algn="l"/>
              </a:tabLst>
            </a:pPr>
            <a:r>
              <a:rPr sz="2400" dirty="0">
                <a:latin typeface="Calibri"/>
                <a:cs typeface="Calibri"/>
              </a:rPr>
              <a:t>“</a:t>
            </a:r>
            <a:r>
              <a:rPr sz="2400" b="0" i="1" dirty="0">
                <a:solidFill>
                  <a:srgbClr val="7030A0"/>
                </a:solidFill>
                <a:latin typeface="Calibri Light"/>
                <a:cs typeface="Calibri Light"/>
              </a:rPr>
              <a:t>It</a:t>
            </a:r>
            <a:r>
              <a:rPr sz="2400" b="0" i="1" spc="-35" dirty="0">
                <a:solidFill>
                  <a:srgbClr val="7030A0"/>
                </a:solidFill>
                <a:latin typeface="Calibri Light"/>
                <a:cs typeface="Calibri Light"/>
              </a:rPr>
              <a:t> </a:t>
            </a:r>
            <a:r>
              <a:rPr sz="2400" b="0" i="1" dirty="0">
                <a:solidFill>
                  <a:srgbClr val="7030A0"/>
                </a:solidFill>
                <a:latin typeface="Calibri Light"/>
                <a:cs typeface="Calibri Light"/>
              </a:rPr>
              <a:t>is</a:t>
            </a:r>
            <a:r>
              <a:rPr sz="2400" b="0" i="1" spc="-35" dirty="0">
                <a:solidFill>
                  <a:srgbClr val="7030A0"/>
                </a:solidFill>
                <a:latin typeface="Calibri Light"/>
                <a:cs typeface="Calibri Light"/>
              </a:rPr>
              <a:t> </a:t>
            </a:r>
            <a:r>
              <a:rPr sz="2400" b="0" i="1" dirty="0">
                <a:solidFill>
                  <a:srgbClr val="7030A0"/>
                </a:solidFill>
                <a:latin typeface="Calibri Light"/>
                <a:cs typeface="Calibri Light"/>
              </a:rPr>
              <a:t>trite</a:t>
            </a:r>
            <a:r>
              <a:rPr sz="2400" b="0" i="1" spc="-35" dirty="0">
                <a:solidFill>
                  <a:srgbClr val="7030A0"/>
                </a:solidFill>
                <a:latin typeface="Calibri Light"/>
                <a:cs typeface="Calibri Light"/>
              </a:rPr>
              <a:t> </a:t>
            </a:r>
            <a:r>
              <a:rPr sz="2400" b="0" i="1" dirty="0">
                <a:solidFill>
                  <a:srgbClr val="7030A0"/>
                </a:solidFill>
                <a:latin typeface="Calibri Light"/>
                <a:cs typeface="Calibri Light"/>
              </a:rPr>
              <a:t>law</a:t>
            </a:r>
            <a:r>
              <a:rPr sz="2400" b="0" i="1" spc="-30" dirty="0">
                <a:solidFill>
                  <a:srgbClr val="7030A0"/>
                </a:solidFill>
                <a:latin typeface="Calibri Light"/>
                <a:cs typeface="Calibri Light"/>
              </a:rPr>
              <a:t> </a:t>
            </a:r>
            <a:r>
              <a:rPr sz="2400" b="0" i="1" dirty="0">
                <a:solidFill>
                  <a:srgbClr val="7030A0"/>
                </a:solidFill>
                <a:latin typeface="Calibri Light"/>
                <a:cs typeface="Calibri Light"/>
              </a:rPr>
              <a:t>that</a:t>
            </a:r>
            <a:r>
              <a:rPr sz="2400" b="0" i="1" spc="-35" dirty="0">
                <a:solidFill>
                  <a:srgbClr val="7030A0"/>
                </a:solidFill>
                <a:latin typeface="Calibri Light"/>
                <a:cs typeface="Calibri Light"/>
              </a:rPr>
              <a:t> </a:t>
            </a:r>
            <a:r>
              <a:rPr sz="2400" b="0" i="1" dirty="0">
                <a:solidFill>
                  <a:srgbClr val="7030A0"/>
                </a:solidFill>
                <a:latin typeface="Calibri Light"/>
                <a:cs typeface="Calibri Light"/>
              </a:rPr>
              <a:t>the</a:t>
            </a:r>
            <a:r>
              <a:rPr sz="2400" b="0" i="1" spc="-35" dirty="0">
                <a:solidFill>
                  <a:srgbClr val="7030A0"/>
                </a:solidFill>
                <a:latin typeface="Calibri Light"/>
                <a:cs typeface="Calibri Light"/>
              </a:rPr>
              <a:t> </a:t>
            </a:r>
            <a:r>
              <a:rPr sz="2400" b="0" i="1" dirty="0">
                <a:solidFill>
                  <a:srgbClr val="7030A0"/>
                </a:solidFill>
                <a:latin typeface="Calibri Light"/>
                <a:cs typeface="Calibri Light"/>
              </a:rPr>
              <a:t>role</a:t>
            </a:r>
            <a:r>
              <a:rPr sz="2400" b="0" i="1" spc="-30" dirty="0">
                <a:solidFill>
                  <a:srgbClr val="7030A0"/>
                </a:solidFill>
                <a:latin typeface="Calibri Light"/>
                <a:cs typeface="Calibri Light"/>
              </a:rPr>
              <a:t> </a:t>
            </a:r>
            <a:r>
              <a:rPr sz="2400" b="0" i="1" dirty="0">
                <a:solidFill>
                  <a:srgbClr val="7030A0"/>
                </a:solidFill>
                <a:latin typeface="Calibri Light"/>
                <a:cs typeface="Calibri Light"/>
              </a:rPr>
              <a:t>of</a:t>
            </a:r>
            <a:r>
              <a:rPr sz="2400" b="0" i="1" spc="-40" dirty="0">
                <a:solidFill>
                  <a:srgbClr val="7030A0"/>
                </a:solidFill>
                <a:latin typeface="Calibri Light"/>
                <a:cs typeface="Calibri Light"/>
              </a:rPr>
              <a:t> </a:t>
            </a:r>
            <a:r>
              <a:rPr sz="2400" b="0" i="1" dirty="0">
                <a:solidFill>
                  <a:srgbClr val="7030A0"/>
                </a:solidFill>
                <a:latin typeface="Calibri Light"/>
                <a:cs typeface="Calibri Light"/>
              </a:rPr>
              <a:t>an</a:t>
            </a:r>
            <a:r>
              <a:rPr sz="2400" b="0" i="1" spc="-40" dirty="0">
                <a:solidFill>
                  <a:srgbClr val="7030A0"/>
                </a:solidFill>
                <a:latin typeface="Calibri Light"/>
                <a:cs typeface="Calibri Light"/>
              </a:rPr>
              <a:t> </a:t>
            </a:r>
            <a:r>
              <a:rPr sz="2400" b="0" i="1" dirty="0">
                <a:solidFill>
                  <a:srgbClr val="7030A0"/>
                </a:solidFill>
                <a:latin typeface="Calibri Light"/>
                <a:cs typeface="Calibri Light"/>
              </a:rPr>
              <a:t>expert</a:t>
            </a:r>
            <a:r>
              <a:rPr sz="2400" b="0" i="1" spc="-30" dirty="0">
                <a:solidFill>
                  <a:srgbClr val="7030A0"/>
                </a:solidFill>
                <a:latin typeface="Calibri Light"/>
                <a:cs typeface="Calibri Light"/>
              </a:rPr>
              <a:t> </a:t>
            </a:r>
            <a:r>
              <a:rPr sz="2400" b="0" i="1" dirty="0">
                <a:solidFill>
                  <a:srgbClr val="7030A0"/>
                </a:solidFill>
                <a:latin typeface="Calibri Light"/>
                <a:cs typeface="Calibri Light"/>
              </a:rPr>
              <a:t>is</a:t>
            </a:r>
            <a:r>
              <a:rPr sz="2400" b="0" i="1" spc="-35" dirty="0">
                <a:solidFill>
                  <a:srgbClr val="7030A0"/>
                </a:solidFill>
                <a:latin typeface="Calibri Light"/>
                <a:cs typeface="Calibri Light"/>
              </a:rPr>
              <a:t> </a:t>
            </a:r>
            <a:r>
              <a:rPr sz="2400" b="0" i="1" dirty="0">
                <a:solidFill>
                  <a:srgbClr val="7030A0"/>
                </a:solidFill>
                <a:latin typeface="Calibri Light"/>
                <a:cs typeface="Calibri Light"/>
              </a:rPr>
              <a:t>to</a:t>
            </a:r>
            <a:r>
              <a:rPr sz="2400" b="0" i="1" spc="-35" dirty="0">
                <a:solidFill>
                  <a:srgbClr val="7030A0"/>
                </a:solidFill>
                <a:latin typeface="Calibri Light"/>
                <a:cs typeface="Calibri Light"/>
              </a:rPr>
              <a:t> </a:t>
            </a:r>
            <a:r>
              <a:rPr sz="2400" b="0" i="1" dirty="0">
                <a:solidFill>
                  <a:srgbClr val="7030A0"/>
                </a:solidFill>
                <a:latin typeface="Calibri Light"/>
                <a:cs typeface="Calibri Light"/>
              </a:rPr>
              <a:t>assist</a:t>
            </a:r>
            <a:r>
              <a:rPr sz="2400" b="0" i="1" spc="-30" dirty="0">
                <a:solidFill>
                  <a:srgbClr val="7030A0"/>
                </a:solidFill>
                <a:latin typeface="Calibri Light"/>
                <a:cs typeface="Calibri Light"/>
              </a:rPr>
              <a:t> </a:t>
            </a:r>
            <a:r>
              <a:rPr sz="2400" b="0" i="1" spc="-25" dirty="0">
                <a:solidFill>
                  <a:srgbClr val="7030A0"/>
                </a:solidFill>
                <a:latin typeface="Calibri Light"/>
                <a:cs typeface="Calibri Light"/>
              </a:rPr>
              <a:t>the 	</a:t>
            </a:r>
            <a:r>
              <a:rPr sz="2400" b="0" i="1" dirty="0">
                <a:solidFill>
                  <a:srgbClr val="7030A0"/>
                </a:solidFill>
                <a:latin typeface="Calibri Light"/>
                <a:cs typeface="Calibri Light"/>
              </a:rPr>
              <a:t>court</a:t>
            </a:r>
            <a:r>
              <a:rPr sz="2400" b="0" i="1" spc="-55" dirty="0">
                <a:solidFill>
                  <a:srgbClr val="7030A0"/>
                </a:solidFill>
                <a:latin typeface="Calibri Light"/>
                <a:cs typeface="Calibri Light"/>
              </a:rPr>
              <a:t> </a:t>
            </a:r>
            <a:r>
              <a:rPr sz="2400" b="0" i="1" dirty="0">
                <a:solidFill>
                  <a:srgbClr val="7030A0"/>
                </a:solidFill>
                <a:latin typeface="Calibri Light"/>
                <a:cs typeface="Calibri Light"/>
              </a:rPr>
              <a:t>in</a:t>
            </a:r>
            <a:r>
              <a:rPr sz="2400" b="0" i="1" spc="-60" dirty="0">
                <a:solidFill>
                  <a:srgbClr val="7030A0"/>
                </a:solidFill>
                <a:latin typeface="Calibri Light"/>
                <a:cs typeface="Calibri Light"/>
              </a:rPr>
              <a:t> </a:t>
            </a:r>
            <a:r>
              <a:rPr sz="2400" b="0" i="1" dirty="0">
                <a:solidFill>
                  <a:srgbClr val="7030A0"/>
                </a:solidFill>
                <a:latin typeface="Calibri Light"/>
                <a:cs typeface="Calibri Light"/>
              </a:rPr>
              <a:t>relation</a:t>
            </a:r>
            <a:r>
              <a:rPr sz="2400" b="0" i="1" spc="-55" dirty="0">
                <a:solidFill>
                  <a:srgbClr val="7030A0"/>
                </a:solidFill>
                <a:latin typeface="Calibri Light"/>
                <a:cs typeface="Calibri Light"/>
              </a:rPr>
              <a:t> </a:t>
            </a:r>
            <a:r>
              <a:rPr sz="2400" b="0" i="1" dirty="0">
                <a:solidFill>
                  <a:srgbClr val="7030A0"/>
                </a:solidFill>
                <a:latin typeface="Calibri Light"/>
                <a:cs typeface="Calibri Light"/>
              </a:rPr>
              <a:t>to</a:t>
            </a:r>
            <a:r>
              <a:rPr sz="2400" b="0" i="1" spc="-55" dirty="0">
                <a:solidFill>
                  <a:srgbClr val="7030A0"/>
                </a:solidFill>
                <a:latin typeface="Calibri Light"/>
                <a:cs typeface="Calibri Light"/>
              </a:rPr>
              <a:t> </a:t>
            </a:r>
            <a:r>
              <a:rPr sz="2400" b="0" i="1" dirty="0">
                <a:solidFill>
                  <a:srgbClr val="7030A0"/>
                </a:solidFill>
                <a:latin typeface="Calibri Light"/>
                <a:cs typeface="Calibri Light"/>
              </a:rPr>
              <a:t>matters</a:t>
            </a:r>
            <a:r>
              <a:rPr sz="2400" b="0" i="1" spc="-60" dirty="0">
                <a:solidFill>
                  <a:srgbClr val="7030A0"/>
                </a:solidFill>
                <a:latin typeface="Calibri Light"/>
                <a:cs typeface="Calibri Light"/>
              </a:rPr>
              <a:t> </a:t>
            </a:r>
            <a:r>
              <a:rPr sz="2400" b="0" i="1" dirty="0">
                <a:solidFill>
                  <a:srgbClr val="7030A0"/>
                </a:solidFill>
                <a:latin typeface="Calibri Light"/>
                <a:cs typeface="Calibri Light"/>
              </a:rPr>
              <a:t>of</a:t>
            </a:r>
            <a:r>
              <a:rPr sz="2400" b="0" i="1" spc="-55" dirty="0">
                <a:solidFill>
                  <a:srgbClr val="7030A0"/>
                </a:solidFill>
                <a:latin typeface="Calibri Light"/>
                <a:cs typeface="Calibri Light"/>
              </a:rPr>
              <a:t> </a:t>
            </a:r>
            <a:r>
              <a:rPr sz="2400" b="0" i="1" dirty="0">
                <a:solidFill>
                  <a:srgbClr val="7030A0"/>
                </a:solidFill>
                <a:latin typeface="Calibri Light"/>
                <a:cs typeface="Calibri Light"/>
              </a:rPr>
              <a:t>scientific,</a:t>
            </a:r>
            <a:r>
              <a:rPr sz="2400" b="0" i="1" spc="-55" dirty="0">
                <a:solidFill>
                  <a:srgbClr val="7030A0"/>
                </a:solidFill>
                <a:latin typeface="Calibri Light"/>
                <a:cs typeface="Calibri Light"/>
              </a:rPr>
              <a:t> </a:t>
            </a:r>
            <a:r>
              <a:rPr sz="2400" b="0" i="1" dirty="0">
                <a:solidFill>
                  <a:srgbClr val="7030A0"/>
                </a:solidFill>
                <a:latin typeface="Calibri Light"/>
                <a:cs typeface="Calibri Light"/>
              </a:rPr>
              <a:t>technical</a:t>
            </a:r>
            <a:r>
              <a:rPr sz="2400" b="0" i="1" spc="-55" dirty="0">
                <a:solidFill>
                  <a:srgbClr val="7030A0"/>
                </a:solidFill>
                <a:latin typeface="Calibri Light"/>
                <a:cs typeface="Calibri Light"/>
              </a:rPr>
              <a:t> </a:t>
            </a:r>
            <a:r>
              <a:rPr sz="2400" b="0" i="1" dirty="0">
                <a:solidFill>
                  <a:srgbClr val="7030A0"/>
                </a:solidFill>
                <a:latin typeface="Calibri Light"/>
                <a:cs typeface="Calibri Light"/>
              </a:rPr>
              <a:t>or</a:t>
            </a:r>
            <a:r>
              <a:rPr sz="2400" b="0" i="1" spc="-55" dirty="0">
                <a:solidFill>
                  <a:srgbClr val="7030A0"/>
                </a:solidFill>
                <a:latin typeface="Calibri Light"/>
                <a:cs typeface="Calibri Light"/>
              </a:rPr>
              <a:t> </a:t>
            </a:r>
            <a:r>
              <a:rPr sz="2400" b="0" i="1" spc="-10" dirty="0">
                <a:solidFill>
                  <a:srgbClr val="7030A0"/>
                </a:solidFill>
                <a:latin typeface="Calibri Light"/>
                <a:cs typeface="Calibri Light"/>
              </a:rPr>
              <a:t>other 	</a:t>
            </a:r>
            <a:r>
              <a:rPr sz="2400" b="0" i="1" dirty="0">
                <a:solidFill>
                  <a:srgbClr val="7030A0"/>
                </a:solidFill>
                <a:latin typeface="Calibri Light"/>
                <a:cs typeface="Calibri Light"/>
              </a:rPr>
              <a:t>specialised</a:t>
            </a:r>
            <a:r>
              <a:rPr sz="2400" b="0" i="1" spc="-45" dirty="0">
                <a:solidFill>
                  <a:srgbClr val="7030A0"/>
                </a:solidFill>
                <a:latin typeface="Calibri Light"/>
                <a:cs typeface="Calibri Light"/>
              </a:rPr>
              <a:t> </a:t>
            </a:r>
            <a:r>
              <a:rPr sz="2400" b="0" i="1" dirty="0">
                <a:solidFill>
                  <a:srgbClr val="7030A0"/>
                </a:solidFill>
                <a:latin typeface="Calibri Light"/>
                <a:cs typeface="Calibri Light"/>
              </a:rPr>
              <a:t>knowledge</a:t>
            </a:r>
            <a:r>
              <a:rPr sz="2400" b="0" i="1" spc="-45" dirty="0">
                <a:solidFill>
                  <a:srgbClr val="7030A0"/>
                </a:solidFill>
                <a:latin typeface="Calibri Light"/>
                <a:cs typeface="Calibri Light"/>
              </a:rPr>
              <a:t> </a:t>
            </a:r>
            <a:r>
              <a:rPr sz="2400" b="0" i="1" dirty="0">
                <a:solidFill>
                  <a:srgbClr val="7030A0"/>
                </a:solidFill>
                <a:latin typeface="Calibri Light"/>
                <a:cs typeface="Calibri Light"/>
              </a:rPr>
              <a:t>which</a:t>
            </a:r>
            <a:r>
              <a:rPr sz="2400" b="0" i="1" spc="-45" dirty="0">
                <a:solidFill>
                  <a:srgbClr val="7030A0"/>
                </a:solidFill>
                <a:latin typeface="Calibri Light"/>
                <a:cs typeface="Calibri Light"/>
              </a:rPr>
              <a:t> </a:t>
            </a:r>
            <a:r>
              <a:rPr sz="2400" b="0" i="1" dirty="0">
                <a:solidFill>
                  <a:srgbClr val="7030A0"/>
                </a:solidFill>
                <a:latin typeface="Calibri Light"/>
                <a:cs typeface="Calibri Light"/>
              </a:rPr>
              <a:t>are</a:t>
            </a:r>
            <a:r>
              <a:rPr sz="2400" b="0" i="1" spc="-40" dirty="0">
                <a:solidFill>
                  <a:srgbClr val="7030A0"/>
                </a:solidFill>
                <a:latin typeface="Calibri Light"/>
                <a:cs typeface="Calibri Light"/>
              </a:rPr>
              <a:t> </a:t>
            </a:r>
            <a:r>
              <a:rPr sz="2400" b="0" i="1" dirty="0">
                <a:solidFill>
                  <a:srgbClr val="7030A0"/>
                </a:solidFill>
                <a:latin typeface="Calibri Light"/>
                <a:cs typeface="Calibri Light"/>
              </a:rPr>
              <a:t>outside</a:t>
            </a:r>
            <a:r>
              <a:rPr sz="2400" b="0" i="1" spc="-45" dirty="0">
                <a:solidFill>
                  <a:srgbClr val="7030A0"/>
                </a:solidFill>
                <a:latin typeface="Calibri Light"/>
                <a:cs typeface="Calibri Light"/>
              </a:rPr>
              <a:t> </a:t>
            </a:r>
            <a:r>
              <a:rPr sz="2400" b="0" i="1" dirty="0">
                <a:solidFill>
                  <a:srgbClr val="7030A0"/>
                </a:solidFill>
                <a:latin typeface="Calibri Light"/>
                <a:cs typeface="Calibri Light"/>
              </a:rPr>
              <a:t>the</a:t>
            </a:r>
            <a:r>
              <a:rPr sz="2400" b="0" i="1" spc="-45" dirty="0">
                <a:solidFill>
                  <a:srgbClr val="7030A0"/>
                </a:solidFill>
                <a:latin typeface="Calibri Light"/>
                <a:cs typeface="Calibri Light"/>
              </a:rPr>
              <a:t> </a:t>
            </a:r>
            <a:r>
              <a:rPr sz="2400" b="0" i="1" spc="-10" dirty="0">
                <a:solidFill>
                  <a:srgbClr val="7030A0"/>
                </a:solidFill>
                <a:latin typeface="Calibri Light"/>
                <a:cs typeface="Calibri Light"/>
              </a:rPr>
              <a:t>judge’s 	</a:t>
            </a:r>
            <a:r>
              <a:rPr sz="2400" b="0" i="1" dirty="0">
                <a:solidFill>
                  <a:srgbClr val="7030A0"/>
                </a:solidFill>
                <a:latin typeface="Calibri Light"/>
                <a:cs typeface="Calibri Light"/>
              </a:rPr>
              <a:t>expertise</a:t>
            </a:r>
            <a:r>
              <a:rPr sz="2400" b="0" i="1" spc="-45" dirty="0">
                <a:solidFill>
                  <a:srgbClr val="7030A0"/>
                </a:solidFill>
                <a:latin typeface="Calibri Light"/>
                <a:cs typeface="Calibri Light"/>
              </a:rPr>
              <a:t> </a:t>
            </a:r>
            <a:r>
              <a:rPr sz="2400" b="0" i="1" dirty="0">
                <a:solidFill>
                  <a:srgbClr val="7030A0"/>
                </a:solidFill>
                <a:latin typeface="Calibri Light"/>
                <a:cs typeface="Calibri Light"/>
              </a:rPr>
              <a:t>by</a:t>
            </a:r>
            <a:r>
              <a:rPr sz="2400" b="0" i="1" spc="-50" dirty="0">
                <a:solidFill>
                  <a:srgbClr val="7030A0"/>
                </a:solidFill>
                <a:latin typeface="Calibri Light"/>
                <a:cs typeface="Calibri Light"/>
              </a:rPr>
              <a:t> </a:t>
            </a:r>
            <a:r>
              <a:rPr sz="2400" b="0" i="1" dirty="0">
                <a:solidFill>
                  <a:srgbClr val="7030A0"/>
                </a:solidFill>
                <a:latin typeface="Calibri Light"/>
                <a:cs typeface="Calibri Light"/>
              </a:rPr>
              <a:t>giving</a:t>
            </a:r>
            <a:r>
              <a:rPr sz="2400" b="0" i="1" spc="-45" dirty="0">
                <a:solidFill>
                  <a:srgbClr val="7030A0"/>
                </a:solidFill>
                <a:latin typeface="Calibri Light"/>
                <a:cs typeface="Calibri Light"/>
              </a:rPr>
              <a:t> </a:t>
            </a:r>
            <a:r>
              <a:rPr sz="2400" b="0" i="1" dirty="0">
                <a:solidFill>
                  <a:srgbClr val="7030A0"/>
                </a:solidFill>
                <a:latin typeface="Calibri Light"/>
                <a:cs typeface="Calibri Light"/>
              </a:rPr>
              <a:t>evidence</a:t>
            </a:r>
            <a:r>
              <a:rPr sz="2400" b="0" i="1" spc="-45" dirty="0">
                <a:solidFill>
                  <a:srgbClr val="7030A0"/>
                </a:solidFill>
                <a:latin typeface="Calibri Light"/>
                <a:cs typeface="Calibri Light"/>
              </a:rPr>
              <a:t> </a:t>
            </a:r>
            <a:r>
              <a:rPr sz="2400" b="0" i="1" dirty="0">
                <a:solidFill>
                  <a:srgbClr val="7030A0"/>
                </a:solidFill>
                <a:latin typeface="Calibri Light"/>
                <a:cs typeface="Calibri Light"/>
              </a:rPr>
              <a:t>of</a:t>
            </a:r>
            <a:r>
              <a:rPr sz="2400" b="0" i="1" spc="-40" dirty="0">
                <a:solidFill>
                  <a:srgbClr val="7030A0"/>
                </a:solidFill>
                <a:latin typeface="Calibri Light"/>
                <a:cs typeface="Calibri Light"/>
              </a:rPr>
              <a:t> </a:t>
            </a:r>
            <a:r>
              <a:rPr sz="2400" b="0" i="1" dirty="0">
                <a:solidFill>
                  <a:srgbClr val="7030A0"/>
                </a:solidFill>
                <a:latin typeface="Calibri Light"/>
                <a:cs typeface="Calibri Light"/>
              </a:rPr>
              <a:t>fact</a:t>
            </a:r>
            <a:r>
              <a:rPr sz="2400" b="0" i="1" spc="-45" dirty="0">
                <a:solidFill>
                  <a:srgbClr val="7030A0"/>
                </a:solidFill>
                <a:latin typeface="Calibri Light"/>
                <a:cs typeface="Calibri Light"/>
              </a:rPr>
              <a:t> </a:t>
            </a:r>
            <a:r>
              <a:rPr sz="2400" b="0" i="1" dirty="0">
                <a:solidFill>
                  <a:srgbClr val="7030A0"/>
                </a:solidFill>
                <a:latin typeface="Calibri Light"/>
                <a:cs typeface="Calibri Light"/>
              </a:rPr>
              <a:t>or</a:t>
            </a:r>
            <a:r>
              <a:rPr sz="2400" b="0" i="1" spc="-40" dirty="0">
                <a:solidFill>
                  <a:srgbClr val="7030A0"/>
                </a:solidFill>
                <a:latin typeface="Calibri Light"/>
                <a:cs typeface="Calibri Light"/>
              </a:rPr>
              <a:t> </a:t>
            </a:r>
            <a:r>
              <a:rPr sz="2400" b="0" i="1" dirty="0">
                <a:solidFill>
                  <a:srgbClr val="7030A0"/>
                </a:solidFill>
                <a:latin typeface="Calibri Light"/>
                <a:cs typeface="Calibri Light"/>
              </a:rPr>
              <a:t>opinion;</a:t>
            </a:r>
            <a:r>
              <a:rPr sz="2400" b="0" i="1" spc="-50" dirty="0">
                <a:solidFill>
                  <a:srgbClr val="7030A0"/>
                </a:solidFill>
                <a:latin typeface="Calibri Light"/>
                <a:cs typeface="Calibri Light"/>
              </a:rPr>
              <a:t> </a:t>
            </a:r>
            <a:r>
              <a:rPr sz="2400" b="0" i="1" dirty="0">
                <a:solidFill>
                  <a:srgbClr val="7030A0"/>
                </a:solidFill>
                <a:latin typeface="Calibri Light"/>
                <a:cs typeface="Calibri Light"/>
              </a:rPr>
              <a:t>but</a:t>
            </a:r>
            <a:r>
              <a:rPr sz="2400" b="0" i="1" spc="-45" dirty="0">
                <a:solidFill>
                  <a:srgbClr val="7030A0"/>
                </a:solidFill>
                <a:latin typeface="Calibri Light"/>
                <a:cs typeface="Calibri Light"/>
              </a:rPr>
              <a:t> </a:t>
            </a:r>
            <a:r>
              <a:rPr sz="2400" b="0" i="1" spc="-25" dirty="0">
                <a:solidFill>
                  <a:srgbClr val="7030A0"/>
                </a:solidFill>
                <a:latin typeface="Calibri Light"/>
                <a:cs typeface="Calibri Light"/>
              </a:rPr>
              <a:t>the 	</a:t>
            </a:r>
            <a:r>
              <a:rPr sz="2400" b="0" i="1" dirty="0">
                <a:solidFill>
                  <a:srgbClr val="7030A0"/>
                </a:solidFill>
                <a:latin typeface="Calibri Light"/>
                <a:cs typeface="Calibri Light"/>
              </a:rPr>
              <a:t>expert</a:t>
            </a:r>
            <a:r>
              <a:rPr sz="2400" b="0" i="1" spc="-40" dirty="0">
                <a:solidFill>
                  <a:srgbClr val="7030A0"/>
                </a:solidFill>
                <a:latin typeface="Calibri Light"/>
                <a:cs typeface="Calibri Light"/>
              </a:rPr>
              <a:t> </a:t>
            </a:r>
            <a:r>
              <a:rPr sz="2400" b="0" i="1" dirty="0">
                <a:solidFill>
                  <a:srgbClr val="7030A0"/>
                </a:solidFill>
                <a:latin typeface="Calibri Light"/>
                <a:cs typeface="Calibri Light"/>
              </a:rPr>
              <a:t>must</a:t>
            </a:r>
            <a:r>
              <a:rPr sz="2400" b="0" i="1" spc="-35" dirty="0">
                <a:solidFill>
                  <a:srgbClr val="7030A0"/>
                </a:solidFill>
                <a:latin typeface="Calibri Light"/>
                <a:cs typeface="Calibri Light"/>
              </a:rPr>
              <a:t> </a:t>
            </a:r>
            <a:r>
              <a:rPr sz="2400" b="0" i="1" dirty="0">
                <a:solidFill>
                  <a:srgbClr val="7030A0"/>
                </a:solidFill>
                <a:latin typeface="Calibri Light"/>
                <a:cs typeface="Calibri Light"/>
              </a:rPr>
              <a:t>not</a:t>
            </a:r>
            <a:r>
              <a:rPr sz="2400" b="0" i="1" spc="-35" dirty="0">
                <a:solidFill>
                  <a:srgbClr val="7030A0"/>
                </a:solidFill>
                <a:latin typeface="Calibri Light"/>
                <a:cs typeface="Calibri Light"/>
              </a:rPr>
              <a:t> </a:t>
            </a:r>
            <a:r>
              <a:rPr sz="2400" b="0" i="1" dirty="0">
                <a:solidFill>
                  <a:srgbClr val="7030A0"/>
                </a:solidFill>
                <a:latin typeface="Calibri Light"/>
                <a:cs typeface="Calibri Light"/>
              </a:rPr>
              <a:t>usurp</a:t>
            </a:r>
            <a:r>
              <a:rPr sz="2400" b="0" i="1" spc="-35" dirty="0">
                <a:solidFill>
                  <a:srgbClr val="7030A0"/>
                </a:solidFill>
                <a:latin typeface="Calibri Light"/>
                <a:cs typeface="Calibri Light"/>
              </a:rPr>
              <a:t> </a:t>
            </a:r>
            <a:r>
              <a:rPr sz="2400" b="0" i="1" dirty="0">
                <a:solidFill>
                  <a:srgbClr val="7030A0"/>
                </a:solidFill>
                <a:latin typeface="Calibri Light"/>
                <a:cs typeface="Calibri Light"/>
              </a:rPr>
              <a:t>the</a:t>
            </a:r>
            <a:r>
              <a:rPr sz="2400" b="0" i="1" spc="-40" dirty="0">
                <a:solidFill>
                  <a:srgbClr val="7030A0"/>
                </a:solidFill>
                <a:latin typeface="Calibri Light"/>
                <a:cs typeface="Calibri Light"/>
              </a:rPr>
              <a:t> </a:t>
            </a:r>
            <a:r>
              <a:rPr sz="2400" b="0" i="1" dirty="0">
                <a:solidFill>
                  <a:srgbClr val="7030A0"/>
                </a:solidFill>
                <a:latin typeface="Calibri Light"/>
                <a:cs typeface="Calibri Light"/>
              </a:rPr>
              <a:t>functions</a:t>
            </a:r>
            <a:r>
              <a:rPr sz="2400" b="0" i="1" spc="-35" dirty="0">
                <a:solidFill>
                  <a:srgbClr val="7030A0"/>
                </a:solidFill>
                <a:latin typeface="Calibri Light"/>
                <a:cs typeface="Calibri Light"/>
              </a:rPr>
              <a:t> </a:t>
            </a:r>
            <a:r>
              <a:rPr sz="2400" b="0" i="1" dirty="0">
                <a:solidFill>
                  <a:srgbClr val="7030A0"/>
                </a:solidFill>
                <a:latin typeface="Calibri Light"/>
                <a:cs typeface="Calibri Light"/>
              </a:rPr>
              <a:t>of</a:t>
            </a:r>
            <a:r>
              <a:rPr sz="2400" b="0" i="1" spc="-35" dirty="0">
                <a:solidFill>
                  <a:srgbClr val="7030A0"/>
                </a:solidFill>
                <a:latin typeface="Calibri Light"/>
                <a:cs typeface="Calibri Light"/>
              </a:rPr>
              <a:t> </a:t>
            </a:r>
            <a:r>
              <a:rPr sz="2400" b="0" i="1" dirty="0">
                <a:solidFill>
                  <a:srgbClr val="7030A0"/>
                </a:solidFill>
                <a:latin typeface="Calibri Light"/>
                <a:cs typeface="Calibri Light"/>
              </a:rPr>
              <a:t>the</a:t>
            </a:r>
            <a:r>
              <a:rPr sz="2400" b="0" i="1" spc="-35" dirty="0">
                <a:solidFill>
                  <a:srgbClr val="7030A0"/>
                </a:solidFill>
                <a:latin typeface="Calibri Light"/>
                <a:cs typeface="Calibri Light"/>
              </a:rPr>
              <a:t> </a:t>
            </a:r>
            <a:r>
              <a:rPr sz="2400" b="0" i="1" dirty="0">
                <a:solidFill>
                  <a:srgbClr val="7030A0"/>
                </a:solidFill>
                <a:latin typeface="Calibri Light"/>
                <a:cs typeface="Calibri Light"/>
              </a:rPr>
              <a:t>judge</a:t>
            </a:r>
            <a:r>
              <a:rPr sz="2400" b="0" i="1" spc="-35" dirty="0">
                <a:solidFill>
                  <a:srgbClr val="7030A0"/>
                </a:solidFill>
                <a:latin typeface="Calibri Light"/>
                <a:cs typeface="Calibri Light"/>
              </a:rPr>
              <a:t> </a:t>
            </a:r>
            <a:r>
              <a:rPr sz="2400" b="0" i="1" dirty="0">
                <a:solidFill>
                  <a:srgbClr val="7030A0"/>
                </a:solidFill>
                <a:latin typeface="Calibri Light"/>
                <a:cs typeface="Calibri Light"/>
              </a:rPr>
              <a:t>as</a:t>
            </a:r>
            <a:r>
              <a:rPr sz="2400" b="0" i="1" spc="-40" dirty="0">
                <a:solidFill>
                  <a:srgbClr val="7030A0"/>
                </a:solidFill>
                <a:latin typeface="Calibri Light"/>
                <a:cs typeface="Calibri Light"/>
              </a:rPr>
              <a:t> </a:t>
            </a:r>
            <a:r>
              <a:rPr sz="2400" b="0" i="1" spc="-25" dirty="0">
                <a:solidFill>
                  <a:srgbClr val="7030A0"/>
                </a:solidFill>
                <a:latin typeface="Calibri Light"/>
                <a:cs typeface="Calibri Light"/>
              </a:rPr>
              <a:t>the 	</a:t>
            </a:r>
            <a:r>
              <a:rPr sz="2400" b="0" i="1" dirty="0">
                <a:solidFill>
                  <a:srgbClr val="7030A0"/>
                </a:solidFill>
                <a:latin typeface="Calibri Light"/>
                <a:cs typeface="Calibri Light"/>
              </a:rPr>
              <a:t>ultimate</a:t>
            </a:r>
            <a:r>
              <a:rPr sz="2400" b="0" i="1" spc="-60" dirty="0">
                <a:solidFill>
                  <a:srgbClr val="7030A0"/>
                </a:solidFill>
                <a:latin typeface="Calibri Light"/>
                <a:cs typeface="Calibri Light"/>
              </a:rPr>
              <a:t> </a:t>
            </a:r>
            <a:r>
              <a:rPr sz="2400" b="0" i="1" spc="-10" dirty="0">
                <a:solidFill>
                  <a:srgbClr val="7030A0"/>
                </a:solidFill>
                <a:latin typeface="Calibri Light"/>
                <a:cs typeface="Calibri Light"/>
              </a:rPr>
              <a:t>decision-maker</a:t>
            </a:r>
            <a:r>
              <a:rPr sz="2400" b="0" i="1" spc="-55" dirty="0">
                <a:solidFill>
                  <a:srgbClr val="7030A0"/>
                </a:solidFill>
                <a:latin typeface="Calibri Light"/>
                <a:cs typeface="Calibri Light"/>
              </a:rPr>
              <a:t> </a:t>
            </a:r>
            <a:r>
              <a:rPr sz="2400" b="0" i="1" dirty="0">
                <a:solidFill>
                  <a:srgbClr val="7030A0"/>
                </a:solidFill>
                <a:latin typeface="Calibri Light"/>
                <a:cs typeface="Calibri Light"/>
              </a:rPr>
              <a:t>on</a:t>
            </a:r>
            <a:r>
              <a:rPr sz="2400" b="0" i="1" spc="-55" dirty="0">
                <a:solidFill>
                  <a:srgbClr val="7030A0"/>
                </a:solidFill>
                <a:latin typeface="Calibri Light"/>
                <a:cs typeface="Calibri Light"/>
              </a:rPr>
              <a:t> </a:t>
            </a:r>
            <a:r>
              <a:rPr sz="2400" b="0" i="1" dirty="0">
                <a:solidFill>
                  <a:srgbClr val="7030A0"/>
                </a:solidFill>
                <a:latin typeface="Calibri Light"/>
                <a:cs typeface="Calibri Light"/>
              </a:rPr>
              <a:t>matters</a:t>
            </a:r>
            <a:r>
              <a:rPr sz="2400" b="0" i="1" spc="-60" dirty="0">
                <a:solidFill>
                  <a:srgbClr val="7030A0"/>
                </a:solidFill>
                <a:latin typeface="Calibri Light"/>
                <a:cs typeface="Calibri Light"/>
              </a:rPr>
              <a:t> </a:t>
            </a:r>
            <a:r>
              <a:rPr sz="2400" b="0" i="1" dirty="0">
                <a:solidFill>
                  <a:srgbClr val="7030A0"/>
                </a:solidFill>
                <a:latin typeface="Calibri Light"/>
                <a:cs typeface="Calibri Light"/>
              </a:rPr>
              <a:t>that</a:t>
            </a:r>
            <a:r>
              <a:rPr sz="2400" b="0" i="1" spc="-55" dirty="0">
                <a:solidFill>
                  <a:srgbClr val="7030A0"/>
                </a:solidFill>
                <a:latin typeface="Calibri Light"/>
                <a:cs typeface="Calibri Light"/>
              </a:rPr>
              <a:t> </a:t>
            </a:r>
            <a:r>
              <a:rPr sz="2400" b="0" i="1" dirty="0">
                <a:solidFill>
                  <a:srgbClr val="7030A0"/>
                </a:solidFill>
                <a:latin typeface="Calibri Light"/>
                <a:cs typeface="Calibri Light"/>
              </a:rPr>
              <a:t>are</a:t>
            </a:r>
            <a:r>
              <a:rPr sz="2400" b="0" i="1" spc="-60" dirty="0">
                <a:solidFill>
                  <a:srgbClr val="7030A0"/>
                </a:solidFill>
                <a:latin typeface="Calibri Light"/>
                <a:cs typeface="Calibri Light"/>
              </a:rPr>
              <a:t> </a:t>
            </a:r>
            <a:r>
              <a:rPr sz="2400" b="0" i="1" dirty="0">
                <a:solidFill>
                  <a:srgbClr val="7030A0"/>
                </a:solidFill>
                <a:latin typeface="Calibri Light"/>
                <a:cs typeface="Calibri Light"/>
              </a:rPr>
              <a:t>central</a:t>
            </a:r>
            <a:r>
              <a:rPr sz="2400" b="0" i="1" spc="-60" dirty="0">
                <a:solidFill>
                  <a:srgbClr val="7030A0"/>
                </a:solidFill>
                <a:latin typeface="Calibri Light"/>
                <a:cs typeface="Calibri Light"/>
              </a:rPr>
              <a:t> </a:t>
            </a:r>
            <a:r>
              <a:rPr sz="2400" b="0" i="1" dirty="0">
                <a:solidFill>
                  <a:srgbClr val="7030A0"/>
                </a:solidFill>
                <a:latin typeface="Calibri Light"/>
                <a:cs typeface="Calibri Light"/>
              </a:rPr>
              <a:t>to</a:t>
            </a:r>
            <a:r>
              <a:rPr sz="2400" b="0" i="1" spc="-60" dirty="0">
                <a:solidFill>
                  <a:srgbClr val="7030A0"/>
                </a:solidFill>
                <a:latin typeface="Calibri Light"/>
                <a:cs typeface="Calibri Light"/>
              </a:rPr>
              <a:t> </a:t>
            </a:r>
            <a:r>
              <a:rPr sz="2400" b="0" i="1" spc="-25" dirty="0">
                <a:solidFill>
                  <a:srgbClr val="7030A0"/>
                </a:solidFill>
                <a:latin typeface="Calibri Light"/>
                <a:cs typeface="Calibri Light"/>
              </a:rPr>
              <a:t>the 	</a:t>
            </a:r>
            <a:r>
              <a:rPr sz="2400" b="0" i="1" dirty="0">
                <a:solidFill>
                  <a:srgbClr val="7030A0"/>
                </a:solidFill>
                <a:latin typeface="Calibri Light"/>
                <a:cs typeface="Calibri Light"/>
              </a:rPr>
              <a:t>outcome</a:t>
            </a:r>
            <a:r>
              <a:rPr sz="2400" b="0" i="1" spc="-50" dirty="0">
                <a:solidFill>
                  <a:srgbClr val="7030A0"/>
                </a:solidFill>
                <a:latin typeface="Calibri Light"/>
                <a:cs typeface="Calibri Light"/>
              </a:rPr>
              <a:t> </a:t>
            </a:r>
            <a:r>
              <a:rPr sz="2400" b="0" i="1" dirty="0">
                <a:solidFill>
                  <a:srgbClr val="7030A0"/>
                </a:solidFill>
                <a:latin typeface="Calibri Light"/>
                <a:cs typeface="Calibri Light"/>
              </a:rPr>
              <a:t>of</a:t>
            </a:r>
            <a:r>
              <a:rPr sz="2400" b="0" i="1" spc="-50" dirty="0">
                <a:solidFill>
                  <a:srgbClr val="7030A0"/>
                </a:solidFill>
                <a:latin typeface="Calibri Light"/>
                <a:cs typeface="Calibri Light"/>
              </a:rPr>
              <a:t> </a:t>
            </a:r>
            <a:r>
              <a:rPr sz="2400" b="0" i="1" dirty="0">
                <a:solidFill>
                  <a:srgbClr val="7030A0"/>
                </a:solidFill>
                <a:latin typeface="Calibri Light"/>
                <a:cs typeface="Calibri Light"/>
              </a:rPr>
              <a:t>the</a:t>
            </a:r>
            <a:r>
              <a:rPr sz="2400" b="0" i="1" spc="-50" dirty="0">
                <a:solidFill>
                  <a:srgbClr val="7030A0"/>
                </a:solidFill>
                <a:latin typeface="Calibri Light"/>
                <a:cs typeface="Calibri Light"/>
              </a:rPr>
              <a:t> </a:t>
            </a:r>
            <a:r>
              <a:rPr sz="2400" b="0" i="1" spc="-10" dirty="0">
                <a:solidFill>
                  <a:srgbClr val="7030A0"/>
                </a:solidFill>
                <a:latin typeface="Calibri Light"/>
                <a:cs typeface="Calibri Light"/>
              </a:rPr>
              <a:t>case</a:t>
            </a:r>
            <a:r>
              <a:rPr sz="2400" b="0" spc="-10" dirty="0">
                <a:latin typeface="Calibri Light"/>
                <a:cs typeface="Calibri Light"/>
              </a:rPr>
              <a:t>.”</a:t>
            </a:r>
            <a:endParaRPr sz="2400">
              <a:latin typeface="Calibri Light"/>
              <a:cs typeface="Calibri Light"/>
            </a:endParaRPr>
          </a:p>
          <a:p>
            <a:pPr marL="1155065" lvl="2" indent="-228600">
              <a:lnSpc>
                <a:spcPct val="100000"/>
              </a:lnSpc>
              <a:spcBef>
                <a:spcPts val="15"/>
              </a:spcBef>
              <a:buFont typeface="Arial"/>
              <a:buChar char="•"/>
              <a:tabLst>
                <a:tab pos="1155065" algn="l"/>
              </a:tabLst>
            </a:pPr>
            <a:r>
              <a:rPr sz="2000" dirty="0">
                <a:latin typeface="Calibri"/>
                <a:cs typeface="Calibri"/>
              </a:rPr>
              <a:t>Per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Lord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Hodge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in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i="1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Griffiths</a:t>
            </a:r>
            <a:r>
              <a:rPr sz="2000" i="1" u="sng" spc="-4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000" i="1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v</a:t>
            </a:r>
            <a:r>
              <a:rPr sz="2000" i="1" u="sng" spc="-4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000" i="1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TUI</a:t>
            </a:r>
            <a:r>
              <a:rPr sz="2000" i="1" u="sng" spc="-3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000" i="1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UK</a:t>
            </a:r>
            <a:r>
              <a:rPr sz="2000" i="1" u="sng" spc="-4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000" i="1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Ltd</a:t>
            </a:r>
            <a:r>
              <a:rPr sz="2000" i="1" u="none" spc="-45" dirty="0">
                <a:latin typeface="Calibri"/>
                <a:cs typeface="Calibri"/>
              </a:rPr>
              <a:t> </a:t>
            </a:r>
            <a:r>
              <a:rPr sz="2000" u="none" dirty="0">
                <a:latin typeface="Calibri"/>
                <a:cs typeface="Calibri"/>
              </a:rPr>
              <a:t>[2023]</a:t>
            </a:r>
            <a:r>
              <a:rPr sz="2000" u="none" spc="-35" dirty="0">
                <a:latin typeface="Calibri"/>
                <a:cs typeface="Calibri"/>
              </a:rPr>
              <a:t> </a:t>
            </a:r>
            <a:r>
              <a:rPr sz="2000" u="none" dirty="0">
                <a:latin typeface="Calibri"/>
                <a:cs typeface="Calibri"/>
              </a:rPr>
              <a:t>UKSC</a:t>
            </a:r>
            <a:r>
              <a:rPr sz="2000" u="none" spc="-45" dirty="0">
                <a:latin typeface="Calibri"/>
                <a:cs typeface="Calibri"/>
              </a:rPr>
              <a:t> </a:t>
            </a:r>
            <a:r>
              <a:rPr sz="2000" u="none" dirty="0">
                <a:latin typeface="Calibri"/>
                <a:cs typeface="Calibri"/>
              </a:rPr>
              <a:t>48</a:t>
            </a:r>
            <a:r>
              <a:rPr sz="2000" u="none" spc="-40" dirty="0">
                <a:latin typeface="Calibri"/>
                <a:cs typeface="Calibri"/>
              </a:rPr>
              <a:t> </a:t>
            </a:r>
            <a:r>
              <a:rPr sz="2000" u="none" dirty="0">
                <a:latin typeface="Calibri"/>
                <a:cs typeface="Calibri"/>
              </a:rPr>
              <a:t>at</a:t>
            </a:r>
            <a:r>
              <a:rPr sz="2000" u="none" spc="-35" dirty="0">
                <a:latin typeface="Calibri"/>
                <a:cs typeface="Calibri"/>
              </a:rPr>
              <a:t> </a:t>
            </a:r>
            <a:r>
              <a:rPr sz="2000" u="none" spc="-20" dirty="0">
                <a:latin typeface="Calibri"/>
                <a:cs typeface="Calibri"/>
              </a:rPr>
              <a:t>[36]</a:t>
            </a:r>
            <a:endParaRPr sz="2000">
              <a:latin typeface="Calibri"/>
              <a:cs typeface="Calibri"/>
            </a:endParaRPr>
          </a:p>
          <a:p>
            <a:pPr marL="240665" indent="-227965">
              <a:lnSpc>
                <a:spcPct val="100000"/>
              </a:lnSpc>
              <a:spcBef>
                <a:spcPts val="305"/>
              </a:spcBef>
              <a:buFont typeface="Arial"/>
              <a:buChar char="•"/>
              <a:tabLst>
                <a:tab pos="240665" algn="l"/>
              </a:tabLst>
            </a:pPr>
            <a:r>
              <a:rPr sz="2800" dirty="0">
                <a:latin typeface="Calibri"/>
                <a:cs typeface="Calibri"/>
              </a:rPr>
              <a:t>Not</a:t>
            </a:r>
            <a:r>
              <a:rPr sz="2800" spc="-6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today</a:t>
            </a:r>
            <a:r>
              <a:rPr sz="2800" spc="-6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considering</a:t>
            </a:r>
            <a:r>
              <a:rPr sz="2800" spc="-6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the</a:t>
            </a:r>
            <a:r>
              <a:rPr sz="2800" spc="-5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role</a:t>
            </a:r>
            <a:r>
              <a:rPr sz="2800" spc="-6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of</a:t>
            </a:r>
            <a:r>
              <a:rPr sz="2800" spc="-6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an</a:t>
            </a:r>
            <a:r>
              <a:rPr sz="2800" spc="-5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expert</a:t>
            </a:r>
            <a:r>
              <a:rPr sz="2800" spc="-5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advisor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93980" rIns="0" bIns="0" rtlCol="0">
            <a:spAutoFit/>
          </a:bodyPr>
          <a:lstStyle/>
          <a:p>
            <a:pPr marL="12700" marR="5080">
              <a:lnSpc>
                <a:spcPts val="4700"/>
              </a:lnSpc>
              <a:spcBef>
                <a:spcPts val="740"/>
              </a:spcBef>
            </a:pPr>
            <a:r>
              <a:rPr i="0" u="none" dirty="0">
                <a:latin typeface="Calibri"/>
                <a:cs typeface="Calibri"/>
              </a:rPr>
              <a:t>When</a:t>
            </a:r>
            <a:r>
              <a:rPr i="0" u="none" spc="-35" dirty="0">
                <a:latin typeface="Calibri"/>
                <a:cs typeface="Calibri"/>
              </a:rPr>
              <a:t> </a:t>
            </a:r>
            <a:r>
              <a:rPr i="0" u="none" dirty="0">
                <a:latin typeface="Calibri"/>
                <a:cs typeface="Calibri"/>
              </a:rPr>
              <a:t>will</a:t>
            </a:r>
            <a:r>
              <a:rPr i="0" u="none" spc="-40" dirty="0">
                <a:latin typeface="Calibri"/>
                <a:cs typeface="Calibri"/>
              </a:rPr>
              <a:t> </a:t>
            </a:r>
            <a:r>
              <a:rPr i="0" u="none" dirty="0">
                <a:latin typeface="Calibri"/>
                <a:cs typeface="Calibri"/>
              </a:rPr>
              <a:t>it</a:t>
            </a:r>
            <a:r>
              <a:rPr i="0" u="none" spc="-25" dirty="0">
                <a:latin typeface="Calibri"/>
                <a:cs typeface="Calibri"/>
              </a:rPr>
              <a:t> </a:t>
            </a:r>
            <a:r>
              <a:rPr i="0" u="none" dirty="0">
                <a:latin typeface="Calibri"/>
                <a:cs typeface="Calibri"/>
              </a:rPr>
              <a:t>be</a:t>
            </a:r>
            <a:r>
              <a:rPr i="0" u="none" spc="-25" dirty="0">
                <a:latin typeface="Calibri"/>
                <a:cs typeface="Calibri"/>
              </a:rPr>
              <a:t> </a:t>
            </a:r>
            <a:r>
              <a:rPr i="0" u="none" dirty="0">
                <a:latin typeface="Calibri"/>
                <a:cs typeface="Calibri"/>
              </a:rPr>
              <a:t>needed</a:t>
            </a:r>
            <a:r>
              <a:rPr i="0" u="none" spc="-30" dirty="0">
                <a:latin typeface="Calibri"/>
                <a:cs typeface="Calibri"/>
              </a:rPr>
              <a:t> </a:t>
            </a:r>
            <a:r>
              <a:rPr i="0" u="none" spc="-20" dirty="0">
                <a:latin typeface="Calibri"/>
                <a:cs typeface="Calibri"/>
              </a:rPr>
              <a:t>(and </a:t>
            </a:r>
            <a:r>
              <a:rPr i="0" u="none" spc="-10" dirty="0">
                <a:latin typeface="Calibri"/>
                <a:cs typeface="Calibri"/>
              </a:rPr>
              <a:t>permitted)?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3554" y="1939035"/>
            <a:ext cx="7865109" cy="2612390"/>
          </a:xfrm>
          <a:prstGeom prst="rect">
            <a:avLst/>
          </a:prstGeom>
        </p:spPr>
        <p:txBody>
          <a:bodyPr vert="horz" wrap="square" lIns="0" tIns="63500" rIns="0" bIns="0" rtlCol="0">
            <a:spAutoFit/>
          </a:bodyPr>
          <a:lstStyle/>
          <a:p>
            <a:pPr marL="241300" marR="102235" indent="-228600">
              <a:lnSpc>
                <a:spcPts val="3000"/>
              </a:lnSpc>
              <a:spcBef>
                <a:spcPts val="500"/>
              </a:spcBef>
              <a:buFont typeface="Arial"/>
              <a:buChar char="•"/>
              <a:tabLst>
                <a:tab pos="241300" algn="l"/>
              </a:tabLst>
            </a:pPr>
            <a:r>
              <a:rPr sz="2800" dirty="0">
                <a:latin typeface="Calibri"/>
                <a:cs typeface="Calibri"/>
              </a:rPr>
              <a:t>Is</a:t>
            </a:r>
            <a:r>
              <a:rPr sz="2800" spc="-3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there</a:t>
            </a:r>
            <a:r>
              <a:rPr sz="2800" spc="-5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an</a:t>
            </a:r>
            <a:r>
              <a:rPr sz="2800" spc="-4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issue</a:t>
            </a:r>
            <a:r>
              <a:rPr sz="2800" spc="-5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in</a:t>
            </a:r>
            <a:r>
              <a:rPr sz="2800" spc="-3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the</a:t>
            </a:r>
            <a:r>
              <a:rPr sz="2800" spc="-5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case</a:t>
            </a:r>
            <a:r>
              <a:rPr sz="2800" spc="-5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requiring</a:t>
            </a:r>
            <a:r>
              <a:rPr sz="2800" spc="-4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evidence</a:t>
            </a:r>
            <a:r>
              <a:rPr sz="2800" spc="-45" dirty="0">
                <a:latin typeface="Calibri"/>
                <a:cs typeface="Calibri"/>
              </a:rPr>
              <a:t> </a:t>
            </a:r>
            <a:r>
              <a:rPr sz="2800" spc="-25" dirty="0">
                <a:latin typeface="Calibri"/>
                <a:cs typeface="Calibri"/>
              </a:rPr>
              <a:t>of </a:t>
            </a:r>
            <a:r>
              <a:rPr sz="2800" dirty="0">
                <a:latin typeface="Calibri"/>
                <a:cs typeface="Calibri"/>
              </a:rPr>
              <a:t>opinion,</a:t>
            </a:r>
            <a:r>
              <a:rPr sz="2800" spc="-5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evidence</a:t>
            </a:r>
            <a:r>
              <a:rPr sz="2800" spc="-6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of</a:t>
            </a:r>
            <a:r>
              <a:rPr sz="2800" spc="-5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a</a:t>
            </a:r>
            <a:r>
              <a:rPr sz="2800" spc="-6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technical</a:t>
            </a:r>
            <a:r>
              <a:rPr sz="2800" spc="-6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or</a:t>
            </a:r>
            <a:r>
              <a:rPr sz="2800" spc="-5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scientific</a:t>
            </a:r>
            <a:r>
              <a:rPr sz="2800" spc="-5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nature?</a:t>
            </a:r>
            <a:endParaRPr sz="2800">
              <a:latin typeface="Calibri"/>
              <a:cs typeface="Calibri"/>
            </a:endParaRPr>
          </a:p>
          <a:p>
            <a:pPr marL="696595" marR="288290" lvl="1" indent="-227329">
              <a:lnSpc>
                <a:spcPts val="2590"/>
              </a:lnSpc>
              <a:spcBef>
                <a:spcPts val="520"/>
              </a:spcBef>
              <a:buFont typeface="Arial"/>
              <a:buChar char="•"/>
              <a:tabLst>
                <a:tab pos="697865" algn="l"/>
              </a:tabLst>
            </a:pPr>
            <a:r>
              <a:rPr sz="2400" dirty="0">
                <a:latin typeface="Calibri"/>
                <a:cs typeface="Calibri"/>
              </a:rPr>
              <a:t>Is</a:t>
            </a:r>
            <a:r>
              <a:rPr sz="2400" spc="-5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expert</a:t>
            </a:r>
            <a:r>
              <a:rPr sz="2400" spc="-5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evidence</a:t>
            </a:r>
            <a:r>
              <a:rPr sz="2400" spc="-45" dirty="0">
                <a:latin typeface="Calibri"/>
                <a:cs typeface="Calibri"/>
              </a:rPr>
              <a:t> </a:t>
            </a:r>
            <a:r>
              <a:rPr sz="2400" b="1" i="1" dirty="0">
                <a:latin typeface="Calibri"/>
                <a:cs typeface="Calibri"/>
              </a:rPr>
              <a:t>necessary</a:t>
            </a:r>
            <a:r>
              <a:rPr sz="2400" b="1" i="1" spc="-6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to</a:t>
            </a:r>
            <a:r>
              <a:rPr sz="2400" spc="-5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decide</a:t>
            </a:r>
            <a:r>
              <a:rPr sz="2400" spc="-5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the</a:t>
            </a:r>
            <a:r>
              <a:rPr sz="2400" spc="-4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issue?</a:t>
            </a:r>
            <a:r>
              <a:rPr sz="2400" spc="-4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If</a:t>
            </a:r>
            <a:r>
              <a:rPr sz="2400" spc="-45" dirty="0">
                <a:latin typeface="Calibri"/>
                <a:cs typeface="Calibri"/>
              </a:rPr>
              <a:t> </a:t>
            </a:r>
            <a:r>
              <a:rPr sz="2400" spc="-20" dirty="0">
                <a:latin typeface="Calibri"/>
                <a:cs typeface="Calibri"/>
              </a:rPr>
              <a:t>yes, 	</a:t>
            </a:r>
            <a:r>
              <a:rPr sz="2400" dirty="0">
                <a:latin typeface="Calibri"/>
                <a:cs typeface="Calibri"/>
              </a:rPr>
              <a:t>expert</a:t>
            </a:r>
            <a:r>
              <a:rPr sz="2400" spc="-5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evidence</a:t>
            </a:r>
            <a:r>
              <a:rPr sz="2400" spc="-4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will</a:t>
            </a:r>
            <a:r>
              <a:rPr sz="2400" spc="-5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be</a:t>
            </a:r>
            <a:r>
              <a:rPr sz="2400" spc="-4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needed</a:t>
            </a:r>
            <a:r>
              <a:rPr sz="2400" spc="-4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and</a:t>
            </a:r>
            <a:r>
              <a:rPr sz="2400" spc="-5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will</a:t>
            </a:r>
            <a:r>
              <a:rPr sz="2400" spc="-5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be</a:t>
            </a:r>
            <a:r>
              <a:rPr sz="2400" spc="-4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allowed</a:t>
            </a:r>
            <a:endParaRPr sz="2400">
              <a:latin typeface="Calibri"/>
              <a:cs typeface="Calibri"/>
            </a:endParaRPr>
          </a:p>
          <a:p>
            <a:pPr marL="696595" marR="5080" lvl="1" indent="-227329">
              <a:lnSpc>
                <a:spcPts val="2590"/>
              </a:lnSpc>
              <a:spcBef>
                <a:spcPts val="530"/>
              </a:spcBef>
              <a:buFont typeface="Arial"/>
              <a:buChar char="•"/>
              <a:tabLst>
                <a:tab pos="697865" algn="l"/>
              </a:tabLst>
            </a:pPr>
            <a:r>
              <a:rPr sz="2400" dirty="0">
                <a:latin typeface="Calibri"/>
                <a:cs typeface="Calibri"/>
              </a:rPr>
              <a:t>If</a:t>
            </a:r>
            <a:r>
              <a:rPr sz="2400" spc="-4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not</a:t>
            </a:r>
            <a:r>
              <a:rPr sz="2400" spc="-50" dirty="0">
                <a:latin typeface="Calibri"/>
                <a:cs typeface="Calibri"/>
              </a:rPr>
              <a:t> </a:t>
            </a:r>
            <a:r>
              <a:rPr sz="2400" spc="-20" dirty="0">
                <a:latin typeface="Calibri"/>
                <a:cs typeface="Calibri"/>
              </a:rPr>
              <a:t>necessary,</a:t>
            </a:r>
            <a:r>
              <a:rPr sz="2400" spc="-4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will</a:t>
            </a:r>
            <a:r>
              <a:rPr sz="2400" spc="-5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it</a:t>
            </a:r>
            <a:r>
              <a:rPr sz="2400" spc="-4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nevertheless</a:t>
            </a:r>
            <a:r>
              <a:rPr sz="2400" spc="-50" dirty="0">
                <a:latin typeface="Calibri"/>
                <a:cs typeface="Calibri"/>
              </a:rPr>
              <a:t> </a:t>
            </a:r>
            <a:r>
              <a:rPr sz="2400" b="1" i="1" dirty="0">
                <a:latin typeface="Calibri"/>
                <a:cs typeface="Calibri"/>
              </a:rPr>
              <a:t>assist</a:t>
            </a:r>
            <a:r>
              <a:rPr sz="2400" b="1" i="1" spc="-3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the</a:t>
            </a:r>
            <a:r>
              <a:rPr sz="2400" spc="-4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Judge</a:t>
            </a:r>
            <a:r>
              <a:rPr sz="2400" spc="-40" dirty="0">
                <a:latin typeface="Calibri"/>
                <a:cs typeface="Calibri"/>
              </a:rPr>
              <a:t> </a:t>
            </a:r>
            <a:r>
              <a:rPr sz="2400" spc="-25" dirty="0">
                <a:latin typeface="Calibri"/>
                <a:cs typeface="Calibri"/>
              </a:rPr>
              <a:t>in 	</a:t>
            </a:r>
            <a:r>
              <a:rPr sz="2400" dirty="0">
                <a:latin typeface="Calibri"/>
                <a:cs typeface="Calibri"/>
              </a:rPr>
              <a:t>determining</a:t>
            </a:r>
            <a:r>
              <a:rPr sz="2400" spc="-6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an</a:t>
            </a:r>
            <a:r>
              <a:rPr sz="2400" spc="-6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issue?</a:t>
            </a:r>
            <a:r>
              <a:rPr sz="2400" spc="-6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If</a:t>
            </a:r>
            <a:r>
              <a:rPr sz="2400" spc="-5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yes,</a:t>
            </a:r>
            <a:r>
              <a:rPr sz="2400" spc="-6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then</a:t>
            </a:r>
            <a:r>
              <a:rPr sz="2400" spc="-6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consider</a:t>
            </a:r>
            <a:r>
              <a:rPr sz="2400" spc="-6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factors</a:t>
            </a:r>
            <a:r>
              <a:rPr sz="2400" spc="-6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such</a:t>
            </a:r>
            <a:r>
              <a:rPr sz="2400" spc="-60" dirty="0">
                <a:latin typeface="Calibri"/>
                <a:cs typeface="Calibri"/>
              </a:rPr>
              <a:t> </a:t>
            </a:r>
            <a:r>
              <a:rPr sz="2400" spc="-25" dirty="0">
                <a:latin typeface="Calibri"/>
                <a:cs typeface="Calibri"/>
              </a:rPr>
              <a:t>as 	</a:t>
            </a:r>
            <a:r>
              <a:rPr sz="2400" spc="-20" dirty="0">
                <a:latin typeface="Calibri"/>
                <a:cs typeface="Calibri"/>
              </a:rPr>
              <a:t>proportionality,</a:t>
            </a:r>
            <a:r>
              <a:rPr sz="2400" spc="-4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cost,</a:t>
            </a:r>
            <a:r>
              <a:rPr sz="2400" spc="-4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impact</a:t>
            </a:r>
            <a:r>
              <a:rPr sz="2400" spc="-4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on</a:t>
            </a:r>
            <a:r>
              <a:rPr sz="2400" spc="-4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trial</a:t>
            </a:r>
            <a:r>
              <a:rPr sz="2400" spc="-4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timetable</a:t>
            </a:r>
            <a:r>
              <a:rPr sz="2400" spc="-40" dirty="0">
                <a:latin typeface="Calibri"/>
                <a:cs typeface="Calibri"/>
              </a:rPr>
              <a:t> </a:t>
            </a:r>
            <a:r>
              <a:rPr sz="2400" spc="-20" dirty="0">
                <a:latin typeface="Calibri"/>
                <a:cs typeface="Calibri"/>
              </a:rPr>
              <a:t>etc.</a:t>
            </a:r>
            <a:endParaRPr sz="24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07390" y="391668"/>
            <a:ext cx="5659755" cy="6959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i="0" u="none" dirty="0">
                <a:latin typeface="Calibri"/>
                <a:cs typeface="Calibri"/>
              </a:rPr>
              <a:t>When</a:t>
            </a:r>
            <a:r>
              <a:rPr i="0" u="none" spc="-60" dirty="0">
                <a:latin typeface="Calibri"/>
                <a:cs typeface="Calibri"/>
              </a:rPr>
              <a:t> </a:t>
            </a:r>
            <a:r>
              <a:rPr i="0" u="none" dirty="0">
                <a:latin typeface="Calibri"/>
                <a:cs typeface="Calibri"/>
              </a:rPr>
              <a:t>will</a:t>
            </a:r>
            <a:r>
              <a:rPr i="0" u="none" spc="-45" dirty="0">
                <a:latin typeface="Calibri"/>
                <a:cs typeface="Calibri"/>
              </a:rPr>
              <a:t> </a:t>
            </a:r>
            <a:r>
              <a:rPr i="0" u="none" dirty="0">
                <a:latin typeface="Calibri"/>
                <a:cs typeface="Calibri"/>
              </a:rPr>
              <a:t>it</a:t>
            </a:r>
            <a:r>
              <a:rPr i="0" u="none" spc="-45" dirty="0">
                <a:latin typeface="Calibri"/>
                <a:cs typeface="Calibri"/>
              </a:rPr>
              <a:t> </a:t>
            </a:r>
            <a:r>
              <a:rPr i="0" u="none" dirty="0">
                <a:latin typeface="Calibri"/>
                <a:cs typeface="Calibri"/>
              </a:rPr>
              <a:t>be</a:t>
            </a:r>
            <a:r>
              <a:rPr i="0" u="none" spc="-40" dirty="0">
                <a:latin typeface="Calibri"/>
                <a:cs typeface="Calibri"/>
              </a:rPr>
              <a:t> </a:t>
            </a:r>
            <a:r>
              <a:rPr i="0" u="none" spc="-10" dirty="0">
                <a:latin typeface="Calibri"/>
                <a:cs typeface="Calibri"/>
              </a:rPr>
              <a:t>needed?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07390" y="761637"/>
            <a:ext cx="7706359" cy="4500880"/>
          </a:xfrm>
          <a:prstGeom prst="rect">
            <a:avLst/>
          </a:prstGeom>
        </p:spPr>
        <p:txBody>
          <a:bodyPr vert="horz" wrap="square" lIns="0" tIns="2794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200"/>
              </a:spcBef>
            </a:pPr>
            <a:r>
              <a:rPr sz="3200" b="1" dirty="0">
                <a:solidFill>
                  <a:srgbClr val="002060"/>
                </a:solidFill>
                <a:latin typeface="Calibri"/>
                <a:cs typeface="Calibri"/>
              </a:rPr>
              <a:t>Some</a:t>
            </a:r>
            <a:r>
              <a:rPr sz="3200" b="1" spc="-40" dirty="0">
                <a:solidFill>
                  <a:srgbClr val="002060"/>
                </a:solidFill>
                <a:latin typeface="Calibri"/>
                <a:cs typeface="Calibri"/>
              </a:rPr>
              <a:t> </a:t>
            </a:r>
            <a:r>
              <a:rPr sz="3200" b="1" spc="-10" dirty="0">
                <a:solidFill>
                  <a:srgbClr val="002060"/>
                </a:solidFill>
                <a:latin typeface="Calibri"/>
                <a:cs typeface="Calibri"/>
              </a:rPr>
              <a:t>Examples</a:t>
            </a:r>
            <a:endParaRPr sz="3200">
              <a:latin typeface="Calibri"/>
              <a:cs typeface="Calibri"/>
            </a:endParaRPr>
          </a:p>
          <a:p>
            <a:pPr marL="313690" marR="5080" indent="-228600">
              <a:lnSpc>
                <a:spcPts val="3000"/>
              </a:lnSpc>
              <a:spcBef>
                <a:spcPts val="2240"/>
              </a:spcBef>
              <a:buFont typeface="Arial"/>
              <a:buChar char="•"/>
              <a:tabLst>
                <a:tab pos="313690" algn="l"/>
              </a:tabLst>
            </a:pPr>
            <a:r>
              <a:rPr sz="2800" spc="-10" dirty="0">
                <a:latin typeface="Calibri"/>
                <a:cs typeface="Calibri"/>
              </a:rPr>
              <a:t>Professional</a:t>
            </a:r>
            <a:r>
              <a:rPr sz="2800" spc="-7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negligence</a:t>
            </a:r>
            <a:r>
              <a:rPr sz="2800" spc="-7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(but</a:t>
            </a:r>
            <a:r>
              <a:rPr sz="2800" spc="-7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not</a:t>
            </a:r>
            <a:r>
              <a:rPr sz="2800" spc="-7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every</a:t>
            </a:r>
            <a:r>
              <a:rPr sz="2800" spc="-7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allegation</a:t>
            </a:r>
            <a:r>
              <a:rPr sz="2800" spc="-65" dirty="0">
                <a:latin typeface="Calibri"/>
                <a:cs typeface="Calibri"/>
              </a:rPr>
              <a:t> </a:t>
            </a:r>
            <a:r>
              <a:rPr sz="2800" spc="-25" dirty="0">
                <a:latin typeface="Calibri"/>
                <a:cs typeface="Calibri"/>
              </a:rPr>
              <a:t>of </a:t>
            </a:r>
            <a:r>
              <a:rPr sz="2800" dirty="0">
                <a:latin typeface="Calibri"/>
                <a:cs typeface="Calibri"/>
              </a:rPr>
              <a:t>negligence</a:t>
            </a:r>
            <a:r>
              <a:rPr sz="2800" spc="-7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and</a:t>
            </a:r>
            <a:r>
              <a:rPr sz="2800" spc="-6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not</a:t>
            </a:r>
            <a:r>
              <a:rPr sz="2800" spc="-6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generally</a:t>
            </a:r>
            <a:r>
              <a:rPr sz="2800" spc="-7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for</a:t>
            </a:r>
            <a:r>
              <a:rPr sz="2800" spc="-6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lawyer’s negligence)</a:t>
            </a:r>
            <a:endParaRPr sz="2800">
              <a:latin typeface="Calibri"/>
              <a:cs typeface="Calibri"/>
            </a:endParaRPr>
          </a:p>
          <a:p>
            <a:pPr marL="313690" marR="850900" indent="-228600">
              <a:lnSpc>
                <a:spcPts val="3100"/>
              </a:lnSpc>
              <a:spcBef>
                <a:spcPts val="930"/>
              </a:spcBef>
              <a:buFont typeface="Arial"/>
              <a:buChar char="•"/>
              <a:tabLst>
                <a:tab pos="313690" algn="l"/>
              </a:tabLst>
            </a:pPr>
            <a:r>
              <a:rPr sz="2800" dirty="0">
                <a:latin typeface="Calibri"/>
                <a:cs typeface="Calibri"/>
              </a:rPr>
              <a:t>Foreign</a:t>
            </a:r>
            <a:r>
              <a:rPr sz="2800" spc="-3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law</a:t>
            </a:r>
            <a:r>
              <a:rPr sz="2800" spc="-4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(see</a:t>
            </a:r>
            <a:r>
              <a:rPr sz="2800" spc="-4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e.g.</a:t>
            </a:r>
            <a:r>
              <a:rPr sz="2800" spc="-3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paras.</a:t>
            </a:r>
            <a:r>
              <a:rPr sz="2800" spc="-3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9.46</a:t>
            </a:r>
            <a:r>
              <a:rPr sz="2800" spc="-4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–</a:t>
            </a:r>
            <a:r>
              <a:rPr sz="2800" spc="-3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9.50</a:t>
            </a:r>
            <a:r>
              <a:rPr sz="2800" spc="-3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of</a:t>
            </a:r>
            <a:r>
              <a:rPr sz="2800" spc="-45" dirty="0">
                <a:latin typeface="Calibri"/>
                <a:cs typeface="Calibri"/>
              </a:rPr>
              <a:t> </a:t>
            </a:r>
            <a:r>
              <a:rPr sz="2800" spc="-25" dirty="0">
                <a:latin typeface="Calibri"/>
                <a:cs typeface="Calibri"/>
              </a:rPr>
              <a:t>the </a:t>
            </a:r>
            <a:r>
              <a:rPr sz="2800" dirty="0">
                <a:latin typeface="Calibri"/>
                <a:cs typeface="Calibri"/>
              </a:rPr>
              <a:t>Chancery</a:t>
            </a:r>
            <a:r>
              <a:rPr sz="2800" spc="-3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Guide)</a:t>
            </a:r>
            <a:endParaRPr sz="2800">
              <a:latin typeface="Calibri"/>
              <a:cs typeface="Calibri"/>
            </a:endParaRPr>
          </a:p>
          <a:p>
            <a:pPr marL="313055" indent="-227965">
              <a:lnSpc>
                <a:spcPct val="100000"/>
              </a:lnSpc>
              <a:spcBef>
                <a:spcPts val="560"/>
              </a:spcBef>
              <a:buFont typeface="Arial"/>
              <a:buChar char="•"/>
              <a:tabLst>
                <a:tab pos="313055" algn="l"/>
              </a:tabLst>
            </a:pPr>
            <a:r>
              <a:rPr sz="2800" dirty="0">
                <a:latin typeface="Calibri"/>
                <a:cs typeface="Calibri"/>
              </a:rPr>
              <a:t>Boundary</a:t>
            </a:r>
            <a:r>
              <a:rPr sz="2800" spc="-8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disputes</a:t>
            </a:r>
            <a:endParaRPr sz="2800">
              <a:latin typeface="Calibri"/>
              <a:cs typeface="Calibri"/>
            </a:endParaRPr>
          </a:p>
          <a:p>
            <a:pPr marL="313690" marR="8255" indent="-228600">
              <a:lnSpc>
                <a:spcPts val="3000"/>
              </a:lnSpc>
              <a:spcBef>
                <a:spcPts val="1045"/>
              </a:spcBef>
              <a:buFont typeface="Arial"/>
              <a:buChar char="•"/>
              <a:tabLst>
                <a:tab pos="313690" algn="l"/>
              </a:tabLst>
            </a:pPr>
            <a:r>
              <a:rPr sz="2800" dirty="0">
                <a:latin typeface="Calibri"/>
                <a:cs typeface="Calibri"/>
              </a:rPr>
              <a:t>Quantum</a:t>
            </a:r>
            <a:r>
              <a:rPr sz="2800" spc="-4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issues,</a:t>
            </a:r>
            <a:r>
              <a:rPr sz="2800" spc="-4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e.g.</a:t>
            </a:r>
            <a:r>
              <a:rPr sz="2800" spc="-4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loss</a:t>
            </a:r>
            <a:r>
              <a:rPr sz="2800" spc="-4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of</a:t>
            </a:r>
            <a:r>
              <a:rPr sz="2800" spc="-5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profit</a:t>
            </a:r>
            <a:r>
              <a:rPr sz="2800" spc="-5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claims,</a:t>
            </a:r>
            <a:r>
              <a:rPr sz="2800" spc="-4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company </a:t>
            </a:r>
            <a:r>
              <a:rPr sz="2800" dirty="0">
                <a:latin typeface="Calibri"/>
                <a:cs typeface="Calibri"/>
              </a:rPr>
              <a:t>valuations</a:t>
            </a:r>
            <a:r>
              <a:rPr sz="2800" spc="-5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(especially</a:t>
            </a:r>
            <a:r>
              <a:rPr sz="2800" spc="-5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in</a:t>
            </a:r>
            <a:r>
              <a:rPr sz="2800" spc="-4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s994</a:t>
            </a:r>
            <a:r>
              <a:rPr sz="2800" spc="-5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CA</a:t>
            </a:r>
            <a:r>
              <a:rPr sz="2800" spc="-4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2006</a:t>
            </a:r>
            <a:r>
              <a:rPr sz="2800" spc="-4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petitions)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07390" y="611124"/>
            <a:ext cx="7625080" cy="6959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i="0" u="none" dirty="0">
                <a:latin typeface="Calibri"/>
                <a:cs typeface="Calibri"/>
              </a:rPr>
              <a:t>When</a:t>
            </a:r>
            <a:r>
              <a:rPr i="0" u="none" spc="-95" dirty="0">
                <a:latin typeface="Calibri"/>
                <a:cs typeface="Calibri"/>
              </a:rPr>
              <a:t> </a:t>
            </a:r>
            <a:r>
              <a:rPr i="0" u="none" dirty="0">
                <a:latin typeface="Calibri"/>
                <a:cs typeface="Calibri"/>
              </a:rPr>
              <a:t>should</a:t>
            </a:r>
            <a:r>
              <a:rPr i="0" u="none" spc="-80" dirty="0">
                <a:latin typeface="Calibri"/>
                <a:cs typeface="Calibri"/>
              </a:rPr>
              <a:t> </a:t>
            </a:r>
            <a:r>
              <a:rPr i="0" u="none" dirty="0">
                <a:latin typeface="Calibri"/>
                <a:cs typeface="Calibri"/>
              </a:rPr>
              <a:t>you</a:t>
            </a:r>
            <a:r>
              <a:rPr i="0" u="none" spc="-80" dirty="0">
                <a:latin typeface="Calibri"/>
                <a:cs typeface="Calibri"/>
              </a:rPr>
              <a:t> </a:t>
            </a:r>
            <a:r>
              <a:rPr i="0" u="none" dirty="0">
                <a:latin typeface="Calibri"/>
                <a:cs typeface="Calibri"/>
              </a:rPr>
              <a:t>think</a:t>
            </a:r>
            <a:r>
              <a:rPr i="0" u="none" spc="-80" dirty="0">
                <a:latin typeface="Calibri"/>
                <a:cs typeface="Calibri"/>
              </a:rPr>
              <a:t> </a:t>
            </a:r>
            <a:r>
              <a:rPr i="0" u="none" dirty="0">
                <a:latin typeface="Calibri"/>
                <a:cs typeface="Calibri"/>
              </a:rPr>
              <a:t>about</a:t>
            </a:r>
            <a:r>
              <a:rPr i="0" u="none" spc="-85" dirty="0">
                <a:latin typeface="Calibri"/>
                <a:cs typeface="Calibri"/>
              </a:rPr>
              <a:t> </a:t>
            </a:r>
            <a:r>
              <a:rPr i="0" u="none" spc="-25" dirty="0">
                <a:latin typeface="Calibri"/>
                <a:cs typeface="Calibri"/>
              </a:rPr>
              <a:t>it?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3554" y="1393443"/>
            <a:ext cx="7901940" cy="3594100"/>
          </a:xfrm>
          <a:prstGeom prst="rect">
            <a:avLst/>
          </a:prstGeom>
        </p:spPr>
        <p:txBody>
          <a:bodyPr vert="horz" wrap="square" lIns="0" tIns="91440" rIns="0" bIns="0" rtlCol="0">
            <a:spAutoFit/>
          </a:bodyPr>
          <a:lstStyle/>
          <a:p>
            <a:pPr marL="240665" indent="-227965">
              <a:lnSpc>
                <a:spcPct val="100000"/>
              </a:lnSpc>
              <a:spcBef>
                <a:spcPts val="720"/>
              </a:spcBef>
              <a:buFont typeface="Arial"/>
              <a:buChar char="•"/>
              <a:tabLst>
                <a:tab pos="240665" algn="l"/>
              </a:tabLst>
            </a:pPr>
            <a:r>
              <a:rPr sz="2800" spc="-10" dirty="0">
                <a:latin typeface="Calibri"/>
                <a:cs typeface="Calibri"/>
              </a:rPr>
              <a:t>ASAP!</a:t>
            </a:r>
            <a:endParaRPr sz="2800">
              <a:latin typeface="Calibri"/>
              <a:cs typeface="Calibri"/>
            </a:endParaRPr>
          </a:p>
          <a:p>
            <a:pPr marL="240665" indent="-227965">
              <a:lnSpc>
                <a:spcPct val="100000"/>
              </a:lnSpc>
              <a:spcBef>
                <a:spcPts val="625"/>
              </a:spcBef>
              <a:buFont typeface="Arial"/>
              <a:buChar char="•"/>
              <a:tabLst>
                <a:tab pos="240665" algn="l"/>
              </a:tabLst>
            </a:pPr>
            <a:r>
              <a:rPr sz="2800" dirty="0">
                <a:latin typeface="Calibri"/>
                <a:cs typeface="Calibri"/>
              </a:rPr>
              <a:t>In</a:t>
            </a:r>
            <a:r>
              <a:rPr sz="2800" spc="-3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some</a:t>
            </a:r>
            <a:r>
              <a:rPr sz="2800" spc="-4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cases</a:t>
            </a:r>
            <a:r>
              <a:rPr sz="2800" spc="-3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will</a:t>
            </a:r>
            <a:r>
              <a:rPr sz="2800" spc="-3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be</a:t>
            </a:r>
            <a:r>
              <a:rPr sz="2800" spc="-4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obvious</a:t>
            </a:r>
            <a:r>
              <a:rPr sz="2800" spc="-30" dirty="0">
                <a:latin typeface="Calibri"/>
                <a:cs typeface="Calibri"/>
              </a:rPr>
              <a:t> </a:t>
            </a:r>
            <a:r>
              <a:rPr sz="2800" spc="-25" dirty="0">
                <a:latin typeface="Calibri"/>
                <a:cs typeface="Calibri"/>
              </a:rPr>
              <a:t>pre-</a:t>
            </a:r>
            <a:r>
              <a:rPr sz="2800" spc="-10" dirty="0">
                <a:latin typeface="Calibri"/>
                <a:cs typeface="Calibri"/>
              </a:rPr>
              <a:t>action</a:t>
            </a:r>
            <a:endParaRPr sz="2800">
              <a:latin typeface="Calibri"/>
              <a:cs typeface="Calibri"/>
            </a:endParaRPr>
          </a:p>
          <a:p>
            <a:pPr marL="240665" indent="-227965">
              <a:lnSpc>
                <a:spcPct val="100000"/>
              </a:lnSpc>
              <a:spcBef>
                <a:spcPts val="650"/>
              </a:spcBef>
              <a:buFont typeface="Arial"/>
              <a:buChar char="•"/>
              <a:tabLst>
                <a:tab pos="240665" algn="l"/>
              </a:tabLst>
            </a:pPr>
            <a:r>
              <a:rPr sz="2800" dirty="0">
                <a:latin typeface="Calibri"/>
                <a:cs typeface="Calibri"/>
              </a:rPr>
              <a:t>Before</a:t>
            </a:r>
            <a:r>
              <a:rPr sz="2800" spc="-8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or</a:t>
            </a:r>
            <a:r>
              <a:rPr sz="2800" spc="-7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after</a:t>
            </a:r>
            <a:r>
              <a:rPr sz="2800" spc="-7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pleadings?</a:t>
            </a:r>
            <a:endParaRPr sz="2800">
              <a:latin typeface="Calibri"/>
              <a:cs typeface="Calibri"/>
            </a:endParaRPr>
          </a:p>
          <a:p>
            <a:pPr marL="696595" marR="5080" lvl="1" indent="-227329">
              <a:lnSpc>
                <a:spcPct val="90300"/>
              </a:lnSpc>
              <a:spcBef>
                <a:spcPts val="509"/>
              </a:spcBef>
              <a:buFont typeface="Arial"/>
              <a:buChar char="•"/>
              <a:tabLst>
                <a:tab pos="697865" algn="l"/>
              </a:tabLst>
            </a:pPr>
            <a:r>
              <a:rPr sz="2400" dirty="0">
                <a:latin typeface="Calibri"/>
                <a:cs typeface="Calibri"/>
              </a:rPr>
              <a:t>Per</a:t>
            </a:r>
            <a:r>
              <a:rPr sz="2400" spc="-7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Coulson</a:t>
            </a:r>
            <a:r>
              <a:rPr sz="2400" spc="-7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J</a:t>
            </a:r>
            <a:r>
              <a:rPr sz="2400" spc="-7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in</a:t>
            </a:r>
            <a:r>
              <a:rPr sz="2400" spc="-70" dirty="0">
                <a:latin typeface="Calibri"/>
                <a:cs typeface="Calibri"/>
              </a:rPr>
              <a:t> </a:t>
            </a:r>
            <a:r>
              <a:rPr sz="2400" i="1" u="heavy" spc="-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Pantelli</a:t>
            </a:r>
            <a:r>
              <a:rPr sz="2400" i="1" u="heavy" spc="-7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400" i="1" u="heavy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Associates</a:t>
            </a:r>
            <a:r>
              <a:rPr sz="2400" i="1" u="heavy" spc="-6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400" i="1" u="heavy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Ltd</a:t>
            </a:r>
            <a:r>
              <a:rPr sz="2400" i="1" u="heavy" spc="-7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400" i="1" u="heavy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v</a:t>
            </a:r>
            <a:r>
              <a:rPr sz="2400" i="1" u="heavy" spc="-6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400" i="1" u="heavy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Corporate</a:t>
            </a:r>
            <a:r>
              <a:rPr sz="2400" i="1" u="heavy" spc="-7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400" i="1" u="heavy" spc="-2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City</a:t>
            </a:r>
            <a:r>
              <a:rPr sz="2400" i="1" u="none" spc="-20" dirty="0">
                <a:latin typeface="Calibri"/>
                <a:cs typeface="Calibri"/>
              </a:rPr>
              <a:t> 	</a:t>
            </a:r>
            <a:r>
              <a:rPr sz="2400" i="1" u="heavy" spc="-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Developments</a:t>
            </a:r>
            <a:r>
              <a:rPr sz="2400" i="1" u="heavy" spc="-7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400" i="1" u="heavy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Number</a:t>
            </a:r>
            <a:r>
              <a:rPr sz="2400" i="1" u="heavy" spc="-7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400" i="1" u="heavy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Two</a:t>
            </a:r>
            <a:r>
              <a:rPr sz="2400" i="1" u="heavy" spc="-5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400" u="none" dirty="0">
                <a:latin typeface="Calibri"/>
                <a:cs typeface="Calibri"/>
              </a:rPr>
              <a:t>Ltd</a:t>
            </a:r>
            <a:r>
              <a:rPr sz="2400" u="none" spc="-70" dirty="0">
                <a:latin typeface="Calibri"/>
                <a:cs typeface="Calibri"/>
              </a:rPr>
              <a:t> </a:t>
            </a:r>
            <a:r>
              <a:rPr sz="2400" u="none" dirty="0">
                <a:latin typeface="Calibri"/>
                <a:cs typeface="Calibri"/>
              </a:rPr>
              <a:t>[2010]</a:t>
            </a:r>
            <a:r>
              <a:rPr sz="2400" u="none" spc="-65" dirty="0">
                <a:latin typeface="Calibri"/>
                <a:cs typeface="Calibri"/>
              </a:rPr>
              <a:t> </a:t>
            </a:r>
            <a:r>
              <a:rPr sz="2400" u="none" dirty="0">
                <a:latin typeface="Calibri"/>
                <a:cs typeface="Calibri"/>
              </a:rPr>
              <a:t>EWHC</a:t>
            </a:r>
            <a:r>
              <a:rPr sz="2400" u="none" spc="-75" dirty="0">
                <a:latin typeface="Calibri"/>
                <a:cs typeface="Calibri"/>
              </a:rPr>
              <a:t> </a:t>
            </a:r>
            <a:r>
              <a:rPr sz="2400" u="none" dirty="0">
                <a:latin typeface="Calibri"/>
                <a:cs typeface="Calibri"/>
              </a:rPr>
              <a:t>3189</a:t>
            </a:r>
            <a:r>
              <a:rPr sz="2400" u="none" spc="-70" dirty="0">
                <a:latin typeface="Calibri"/>
                <a:cs typeface="Calibri"/>
              </a:rPr>
              <a:t> </a:t>
            </a:r>
            <a:r>
              <a:rPr sz="2400" u="none" spc="-10" dirty="0">
                <a:latin typeface="Calibri"/>
                <a:cs typeface="Calibri"/>
              </a:rPr>
              <a:t>(TCC): 	</a:t>
            </a:r>
            <a:r>
              <a:rPr sz="2400" u="none" dirty="0">
                <a:latin typeface="Calibri"/>
                <a:cs typeface="Calibri"/>
              </a:rPr>
              <a:t>how</a:t>
            </a:r>
            <a:r>
              <a:rPr sz="2400" u="none" spc="-55" dirty="0">
                <a:latin typeface="Calibri"/>
                <a:cs typeface="Calibri"/>
              </a:rPr>
              <a:t> </a:t>
            </a:r>
            <a:r>
              <a:rPr sz="2400" u="none" dirty="0">
                <a:latin typeface="Calibri"/>
                <a:cs typeface="Calibri"/>
              </a:rPr>
              <a:t>could</a:t>
            </a:r>
            <a:r>
              <a:rPr sz="2400" u="none" spc="-50" dirty="0">
                <a:latin typeface="Calibri"/>
                <a:cs typeface="Calibri"/>
              </a:rPr>
              <a:t> </a:t>
            </a:r>
            <a:r>
              <a:rPr sz="2400" u="none" dirty="0">
                <a:latin typeface="Calibri"/>
                <a:cs typeface="Calibri"/>
              </a:rPr>
              <a:t>it:</a:t>
            </a:r>
            <a:r>
              <a:rPr sz="2400" u="none" spc="-50" dirty="0">
                <a:latin typeface="Calibri"/>
                <a:cs typeface="Calibri"/>
              </a:rPr>
              <a:t> </a:t>
            </a:r>
            <a:r>
              <a:rPr sz="2400" u="none" dirty="0">
                <a:latin typeface="Calibri"/>
                <a:cs typeface="Calibri"/>
              </a:rPr>
              <a:t>“…</a:t>
            </a:r>
            <a:r>
              <a:rPr sz="2400" i="1" u="none" dirty="0">
                <a:solidFill>
                  <a:srgbClr val="7030A0"/>
                </a:solidFill>
                <a:latin typeface="Calibri"/>
                <a:cs typeface="Calibri"/>
              </a:rPr>
              <a:t>be</a:t>
            </a:r>
            <a:r>
              <a:rPr sz="2400" i="1" u="none" spc="-50" dirty="0">
                <a:solidFill>
                  <a:srgbClr val="7030A0"/>
                </a:solidFill>
                <a:latin typeface="Calibri"/>
                <a:cs typeface="Calibri"/>
              </a:rPr>
              <a:t> </a:t>
            </a:r>
            <a:r>
              <a:rPr sz="2400" i="1" u="none" dirty="0">
                <a:solidFill>
                  <a:srgbClr val="7030A0"/>
                </a:solidFill>
                <a:latin typeface="Calibri"/>
                <a:cs typeface="Calibri"/>
              </a:rPr>
              <a:t>asserted</a:t>
            </a:r>
            <a:r>
              <a:rPr sz="2400" i="1" u="none" spc="-45" dirty="0">
                <a:solidFill>
                  <a:srgbClr val="7030A0"/>
                </a:solidFill>
                <a:latin typeface="Calibri"/>
                <a:cs typeface="Calibri"/>
              </a:rPr>
              <a:t> </a:t>
            </a:r>
            <a:r>
              <a:rPr sz="2400" i="1" u="none" dirty="0">
                <a:solidFill>
                  <a:srgbClr val="7030A0"/>
                </a:solidFill>
                <a:latin typeface="Calibri"/>
                <a:cs typeface="Calibri"/>
              </a:rPr>
              <a:t>that</a:t>
            </a:r>
            <a:r>
              <a:rPr sz="2400" i="1" u="none" spc="-55" dirty="0">
                <a:solidFill>
                  <a:srgbClr val="7030A0"/>
                </a:solidFill>
                <a:latin typeface="Calibri"/>
                <a:cs typeface="Calibri"/>
              </a:rPr>
              <a:t> </a:t>
            </a:r>
            <a:r>
              <a:rPr sz="2400" i="1" u="none" dirty="0">
                <a:solidFill>
                  <a:srgbClr val="7030A0"/>
                </a:solidFill>
                <a:latin typeface="Calibri"/>
                <a:cs typeface="Calibri"/>
              </a:rPr>
              <a:t>act</a:t>
            </a:r>
            <a:r>
              <a:rPr sz="2400" i="1" u="none" spc="-50" dirty="0">
                <a:solidFill>
                  <a:srgbClr val="7030A0"/>
                </a:solidFill>
                <a:latin typeface="Calibri"/>
                <a:cs typeface="Calibri"/>
              </a:rPr>
              <a:t> </a:t>
            </a:r>
            <a:r>
              <a:rPr sz="2400" i="1" u="none" dirty="0">
                <a:solidFill>
                  <a:srgbClr val="7030A0"/>
                </a:solidFill>
                <a:latin typeface="Calibri"/>
                <a:cs typeface="Calibri"/>
              </a:rPr>
              <a:t>x</a:t>
            </a:r>
            <a:r>
              <a:rPr sz="2400" i="1" u="none" spc="-55" dirty="0">
                <a:solidFill>
                  <a:srgbClr val="7030A0"/>
                </a:solidFill>
                <a:latin typeface="Calibri"/>
                <a:cs typeface="Calibri"/>
              </a:rPr>
              <a:t> </a:t>
            </a:r>
            <a:r>
              <a:rPr sz="2400" i="1" u="none" dirty="0">
                <a:solidFill>
                  <a:srgbClr val="7030A0"/>
                </a:solidFill>
                <a:latin typeface="Calibri"/>
                <a:cs typeface="Calibri"/>
              </a:rPr>
              <a:t>was</a:t>
            </a:r>
            <a:r>
              <a:rPr sz="2400" i="1" u="none" spc="-45" dirty="0">
                <a:solidFill>
                  <a:srgbClr val="7030A0"/>
                </a:solidFill>
                <a:latin typeface="Calibri"/>
                <a:cs typeface="Calibri"/>
              </a:rPr>
              <a:t> </a:t>
            </a:r>
            <a:r>
              <a:rPr sz="2400" i="1" u="none" dirty="0">
                <a:solidFill>
                  <a:srgbClr val="7030A0"/>
                </a:solidFill>
                <a:latin typeface="Calibri"/>
                <a:cs typeface="Calibri"/>
              </a:rPr>
              <a:t>something</a:t>
            </a:r>
            <a:r>
              <a:rPr sz="2400" i="1" u="none" spc="-50" dirty="0">
                <a:solidFill>
                  <a:srgbClr val="7030A0"/>
                </a:solidFill>
                <a:latin typeface="Calibri"/>
                <a:cs typeface="Calibri"/>
              </a:rPr>
              <a:t> </a:t>
            </a:r>
            <a:r>
              <a:rPr sz="2400" i="1" u="none" spc="-20" dirty="0">
                <a:solidFill>
                  <a:srgbClr val="7030A0"/>
                </a:solidFill>
                <a:latin typeface="Calibri"/>
                <a:cs typeface="Calibri"/>
              </a:rPr>
              <a:t>that 	</a:t>
            </a:r>
            <a:r>
              <a:rPr sz="2400" i="1" u="none" dirty="0">
                <a:solidFill>
                  <a:srgbClr val="7030A0"/>
                </a:solidFill>
                <a:latin typeface="Calibri"/>
                <a:cs typeface="Calibri"/>
              </a:rPr>
              <a:t>an</a:t>
            </a:r>
            <a:r>
              <a:rPr sz="2400" i="1" u="none" spc="-45" dirty="0">
                <a:solidFill>
                  <a:srgbClr val="7030A0"/>
                </a:solidFill>
                <a:latin typeface="Calibri"/>
                <a:cs typeface="Calibri"/>
              </a:rPr>
              <a:t> </a:t>
            </a:r>
            <a:r>
              <a:rPr sz="2400" i="1" u="none" dirty="0">
                <a:solidFill>
                  <a:srgbClr val="7030A0"/>
                </a:solidFill>
                <a:latin typeface="Calibri"/>
                <a:cs typeface="Calibri"/>
              </a:rPr>
              <a:t>ordinary</a:t>
            </a:r>
            <a:r>
              <a:rPr sz="2400" i="1" u="none" spc="-45" dirty="0">
                <a:solidFill>
                  <a:srgbClr val="7030A0"/>
                </a:solidFill>
                <a:latin typeface="Calibri"/>
                <a:cs typeface="Calibri"/>
              </a:rPr>
              <a:t> </a:t>
            </a:r>
            <a:r>
              <a:rPr sz="2400" i="1" u="none" spc="-10" dirty="0">
                <a:solidFill>
                  <a:srgbClr val="7030A0"/>
                </a:solidFill>
                <a:latin typeface="Calibri"/>
                <a:cs typeface="Calibri"/>
              </a:rPr>
              <a:t>professional</a:t>
            </a:r>
            <a:r>
              <a:rPr sz="2400" i="1" u="none" spc="-45" dirty="0">
                <a:solidFill>
                  <a:srgbClr val="7030A0"/>
                </a:solidFill>
                <a:latin typeface="Calibri"/>
                <a:cs typeface="Calibri"/>
              </a:rPr>
              <a:t> </a:t>
            </a:r>
            <a:r>
              <a:rPr sz="2400" i="1" u="none" dirty="0">
                <a:solidFill>
                  <a:srgbClr val="7030A0"/>
                </a:solidFill>
                <a:latin typeface="Calibri"/>
                <a:cs typeface="Calibri"/>
              </a:rPr>
              <a:t>would</a:t>
            </a:r>
            <a:r>
              <a:rPr sz="2400" i="1" u="none" spc="-45" dirty="0">
                <a:solidFill>
                  <a:srgbClr val="7030A0"/>
                </a:solidFill>
                <a:latin typeface="Calibri"/>
                <a:cs typeface="Calibri"/>
              </a:rPr>
              <a:t> </a:t>
            </a:r>
            <a:r>
              <a:rPr sz="2400" i="1" u="none" dirty="0">
                <a:solidFill>
                  <a:srgbClr val="7030A0"/>
                </a:solidFill>
                <a:latin typeface="Calibri"/>
                <a:cs typeface="Calibri"/>
              </a:rPr>
              <a:t>and</a:t>
            </a:r>
            <a:r>
              <a:rPr sz="2400" i="1" u="none" spc="-45" dirty="0">
                <a:solidFill>
                  <a:srgbClr val="7030A0"/>
                </a:solidFill>
                <a:latin typeface="Calibri"/>
                <a:cs typeface="Calibri"/>
              </a:rPr>
              <a:t> </a:t>
            </a:r>
            <a:r>
              <a:rPr sz="2400" i="1" u="none" dirty="0">
                <a:solidFill>
                  <a:srgbClr val="7030A0"/>
                </a:solidFill>
                <a:latin typeface="Calibri"/>
                <a:cs typeface="Calibri"/>
              </a:rPr>
              <a:t>should</a:t>
            </a:r>
            <a:r>
              <a:rPr sz="2400" i="1" u="none" spc="-40" dirty="0">
                <a:solidFill>
                  <a:srgbClr val="7030A0"/>
                </a:solidFill>
                <a:latin typeface="Calibri"/>
                <a:cs typeface="Calibri"/>
              </a:rPr>
              <a:t> </a:t>
            </a:r>
            <a:r>
              <a:rPr sz="2400" i="1" u="none" dirty="0">
                <a:solidFill>
                  <a:srgbClr val="7030A0"/>
                </a:solidFill>
                <a:latin typeface="Calibri"/>
                <a:cs typeface="Calibri"/>
              </a:rPr>
              <a:t>not</a:t>
            </a:r>
            <a:r>
              <a:rPr sz="2400" i="1" u="none" spc="-50" dirty="0">
                <a:solidFill>
                  <a:srgbClr val="7030A0"/>
                </a:solidFill>
                <a:latin typeface="Calibri"/>
                <a:cs typeface="Calibri"/>
              </a:rPr>
              <a:t> </a:t>
            </a:r>
            <a:r>
              <a:rPr sz="2400" i="1" u="none" dirty="0">
                <a:solidFill>
                  <a:srgbClr val="7030A0"/>
                </a:solidFill>
                <a:latin typeface="Calibri"/>
                <a:cs typeface="Calibri"/>
              </a:rPr>
              <a:t>have</a:t>
            </a:r>
            <a:r>
              <a:rPr sz="2400" i="1" u="none" spc="-40" dirty="0">
                <a:solidFill>
                  <a:srgbClr val="7030A0"/>
                </a:solidFill>
                <a:latin typeface="Calibri"/>
                <a:cs typeface="Calibri"/>
              </a:rPr>
              <a:t> </a:t>
            </a:r>
            <a:r>
              <a:rPr sz="2400" i="1" u="none" spc="-10" dirty="0">
                <a:solidFill>
                  <a:srgbClr val="7030A0"/>
                </a:solidFill>
                <a:latin typeface="Calibri"/>
                <a:cs typeface="Calibri"/>
              </a:rPr>
              <a:t>done, 	</a:t>
            </a:r>
            <a:r>
              <a:rPr sz="2400" i="1" u="none" dirty="0">
                <a:solidFill>
                  <a:srgbClr val="7030A0"/>
                </a:solidFill>
                <a:latin typeface="Calibri"/>
                <a:cs typeface="Calibri"/>
              </a:rPr>
              <a:t>if</a:t>
            </a:r>
            <a:r>
              <a:rPr sz="2400" i="1" u="none" spc="-35" dirty="0">
                <a:solidFill>
                  <a:srgbClr val="7030A0"/>
                </a:solidFill>
                <a:latin typeface="Calibri"/>
                <a:cs typeface="Calibri"/>
              </a:rPr>
              <a:t> </a:t>
            </a:r>
            <a:r>
              <a:rPr sz="2400" i="1" u="none" dirty="0">
                <a:solidFill>
                  <a:srgbClr val="7030A0"/>
                </a:solidFill>
                <a:latin typeface="Calibri"/>
                <a:cs typeface="Calibri"/>
              </a:rPr>
              <a:t>no</a:t>
            </a:r>
            <a:r>
              <a:rPr sz="2400" i="1" u="none" spc="-35" dirty="0">
                <a:solidFill>
                  <a:srgbClr val="7030A0"/>
                </a:solidFill>
                <a:latin typeface="Calibri"/>
                <a:cs typeface="Calibri"/>
              </a:rPr>
              <a:t> </a:t>
            </a:r>
            <a:r>
              <a:rPr sz="2400" i="1" u="none" spc="-10" dirty="0">
                <a:solidFill>
                  <a:srgbClr val="7030A0"/>
                </a:solidFill>
                <a:latin typeface="Calibri"/>
                <a:cs typeface="Calibri"/>
              </a:rPr>
              <a:t>professional</a:t>
            </a:r>
            <a:r>
              <a:rPr sz="2400" i="1" u="none" spc="-45" dirty="0">
                <a:solidFill>
                  <a:srgbClr val="7030A0"/>
                </a:solidFill>
                <a:latin typeface="Calibri"/>
                <a:cs typeface="Calibri"/>
              </a:rPr>
              <a:t> </a:t>
            </a:r>
            <a:r>
              <a:rPr sz="2400" i="1" u="none" dirty="0">
                <a:solidFill>
                  <a:srgbClr val="7030A0"/>
                </a:solidFill>
                <a:latin typeface="Calibri"/>
                <a:cs typeface="Calibri"/>
              </a:rPr>
              <a:t>in</a:t>
            </a:r>
            <a:r>
              <a:rPr sz="2400" i="1" u="none" spc="-40" dirty="0">
                <a:solidFill>
                  <a:srgbClr val="7030A0"/>
                </a:solidFill>
                <a:latin typeface="Calibri"/>
                <a:cs typeface="Calibri"/>
              </a:rPr>
              <a:t> </a:t>
            </a:r>
            <a:r>
              <a:rPr sz="2400" i="1" u="none" dirty="0">
                <a:solidFill>
                  <a:srgbClr val="7030A0"/>
                </a:solidFill>
                <a:latin typeface="Calibri"/>
                <a:cs typeface="Calibri"/>
              </a:rPr>
              <a:t>the</a:t>
            </a:r>
            <a:r>
              <a:rPr sz="2400" i="1" u="none" spc="-35" dirty="0">
                <a:solidFill>
                  <a:srgbClr val="7030A0"/>
                </a:solidFill>
                <a:latin typeface="Calibri"/>
                <a:cs typeface="Calibri"/>
              </a:rPr>
              <a:t> </a:t>
            </a:r>
            <a:r>
              <a:rPr sz="2400" i="1" u="none" dirty="0">
                <a:solidFill>
                  <a:srgbClr val="7030A0"/>
                </a:solidFill>
                <a:latin typeface="Calibri"/>
                <a:cs typeface="Calibri"/>
              </a:rPr>
              <a:t>same</a:t>
            </a:r>
            <a:r>
              <a:rPr sz="2400" i="1" u="none" spc="-40" dirty="0">
                <a:solidFill>
                  <a:srgbClr val="7030A0"/>
                </a:solidFill>
                <a:latin typeface="Calibri"/>
                <a:cs typeface="Calibri"/>
              </a:rPr>
              <a:t> </a:t>
            </a:r>
            <a:r>
              <a:rPr sz="2400" i="1" u="none" dirty="0">
                <a:solidFill>
                  <a:srgbClr val="7030A0"/>
                </a:solidFill>
                <a:latin typeface="Calibri"/>
                <a:cs typeface="Calibri"/>
              </a:rPr>
              <a:t>field</a:t>
            </a:r>
            <a:r>
              <a:rPr sz="2400" i="1" u="none" spc="-40" dirty="0">
                <a:solidFill>
                  <a:srgbClr val="7030A0"/>
                </a:solidFill>
                <a:latin typeface="Calibri"/>
                <a:cs typeface="Calibri"/>
              </a:rPr>
              <a:t> </a:t>
            </a:r>
            <a:r>
              <a:rPr sz="2400" i="1" u="none" dirty="0">
                <a:solidFill>
                  <a:srgbClr val="7030A0"/>
                </a:solidFill>
                <a:latin typeface="Calibri"/>
                <a:cs typeface="Calibri"/>
              </a:rPr>
              <a:t>had</a:t>
            </a:r>
            <a:r>
              <a:rPr sz="2400" i="1" u="none" spc="-40" dirty="0">
                <a:solidFill>
                  <a:srgbClr val="7030A0"/>
                </a:solidFill>
                <a:latin typeface="Calibri"/>
                <a:cs typeface="Calibri"/>
              </a:rPr>
              <a:t> </a:t>
            </a:r>
            <a:r>
              <a:rPr sz="2400" i="1" u="none" spc="-10" dirty="0">
                <a:solidFill>
                  <a:srgbClr val="7030A0"/>
                </a:solidFill>
                <a:latin typeface="Calibri"/>
                <a:cs typeface="Calibri"/>
              </a:rPr>
              <a:t>expressed</a:t>
            </a:r>
            <a:r>
              <a:rPr sz="2400" i="1" u="none" spc="-40" dirty="0">
                <a:solidFill>
                  <a:srgbClr val="7030A0"/>
                </a:solidFill>
                <a:latin typeface="Calibri"/>
                <a:cs typeface="Calibri"/>
              </a:rPr>
              <a:t> </a:t>
            </a:r>
            <a:r>
              <a:rPr sz="2400" i="1" u="none" dirty="0">
                <a:solidFill>
                  <a:srgbClr val="7030A0"/>
                </a:solidFill>
                <a:latin typeface="Calibri"/>
                <a:cs typeface="Calibri"/>
              </a:rPr>
              <a:t>such</a:t>
            </a:r>
            <a:r>
              <a:rPr sz="2400" i="1" u="none" spc="-35" dirty="0">
                <a:solidFill>
                  <a:srgbClr val="7030A0"/>
                </a:solidFill>
                <a:latin typeface="Calibri"/>
                <a:cs typeface="Calibri"/>
              </a:rPr>
              <a:t> </a:t>
            </a:r>
            <a:r>
              <a:rPr sz="2400" i="1" u="none" spc="-50" dirty="0">
                <a:solidFill>
                  <a:srgbClr val="7030A0"/>
                </a:solidFill>
                <a:latin typeface="Calibri"/>
                <a:cs typeface="Calibri"/>
              </a:rPr>
              <a:t>a 	</a:t>
            </a:r>
            <a:r>
              <a:rPr sz="2400" i="1" u="none" spc="-10" dirty="0">
                <a:solidFill>
                  <a:srgbClr val="7030A0"/>
                </a:solidFill>
                <a:latin typeface="Calibri"/>
                <a:cs typeface="Calibri"/>
              </a:rPr>
              <a:t>view</a:t>
            </a:r>
            <a:r>
              <a:rPr sz="2400" u="none" spc="-10" dirty="0">
                <a:latin typeface="Calibri"/>
                <a:cs typeface="Calibri"/>
              </a:rPr>
              <a:t>.”</a:t>
            </a:r>
            <a:endParaRPr sz="24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14452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i="0" u="none" dirty="0">
                <a:latin typeface="Calibri"/>
                <a:cs typeface="Calibri"/>
              </a:rPr>
              <a:t>CPR</a:t>
            </a:r>
            <a:r>
              <a:rPr i="0" u="none" spc="-50" dirty="0">
                <a:latin typeface="Calibri"/>
                <a:cs typeface="Calibri"/>
              </a:rPr>
              <a:t> </a:t>
            </a:r>
            <a:r>
              <a:rPr i="0" u="none" dirty="0">
                <a:latin typeface="Calibri"/>
                <a:cs typeface="Calibri"/>
              </a:rPr>
              <a:t>Part</a:t>
            </a:r>
            <a:r>
              <a:rPr i="0" u="none" spc="-45" dirty="0">
                <a:latin typeface="Calibri"/>
                <a:cs typeface="Calibri"/>
              </a:rPr>
              <a:t> </a:t>
            </a:r>
            <a:r>
              <a:rPr i="0" u="none" dirty="0">
                <a:latin typeface="Calibri"/>
                <a:cs typeface="Calibri"/>
              </a:rPr>
              <a:t>35</a:t>
            </a:r>
            <a:r>
              <a:rPr i="0" u="none" spc="-55" dirty="0">
                <a:latin typeface="Calibri"/>
                <a:cs typeface="Calibri"/>
              </a:rPr>
              <a:t> </a:t>
            </a:r>
            <a:r>
              <a:rPr i="0" u="none" spc="-10" dirty="0">
                <a:latin typeface="Calibri"/>
                <a:cs typeface="Calibri"/>
              </a:rPr>
              <a:t>recap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79975" y="1627292"/>
            <a:ext cx="7716520" cy="3166110"/>
          </a:xfrm>
          <a:prstGeom prst="rect">
            <a:avLst/>
          </a:prstGeom>
        </p:spPr>
        <p:txBody>
          <a:bodyPr vert="horz" wrap="square" lIns="0" tIns="46990" rIns="0" bIns="0" rtlCol="0">
            <a:spAutoFit/>
          </a:bodyPr>
          <a:lstStyle/>
          <a:p>
            <a:pPr marL="240665" indent="-227965">
              <a:lnSpc>
                <a:spcPct val="100000"/>
              </a:lnSpc>
              <a:spcBef>
                <a:spcPts val="370"/>
              </a:spcBef>
              <a:buFont typeface="Arial"/>
              <a:buChar char="•"/>
              <a:tabLst>
                <a:tab pos="240665" algn="l"/>
              </a:tabLst>
            </a:pPr>
            <a:r>
              <a:rPr sz="2800" dirty="0">
                <a:latin typeface="Calibri"/>
                <a:cs typeface="Calibri"/>
              </a:rPr>
              <a:t>Part</a:t>
            </a:r>
            <a:r>
              <a:rPr sz="2800" spc="-70" dirty="0">
                <a:latin typeface="Calibri"/>
                <a:cs typeface="Calibri"/>
              </a:rPr>
              <a:t> </a:t>
            </a:r>
            <a:r>
              <a:rPr sz="2800" spc="-25" dirty="0">
                <a:latin typeface="Calibri"/>
                <a:cs typeface="Calibri"/>
              </a:rPr>
              <a:t>35:</a:t>
            </a:r>
            <a:endParaRPr sz="2800">
              <a:latin typeface="Calibri"/>
              <a:cs typeface="Calibri"/>
            </a:endParaRPr>
          </a:p>
          <a:p>
            <a:pPr marL="696595" marR="15240" lvl="1" indent="-227329">
              <a:lnSpc>
                <a:spcPts val="2590"/>
              </a:lnSpc>
              <a:spcBef>
                <a:spcPts val="560"/>
              </a:spcBef>
              <a:buFont typeface="Arial"/>
              <a:buChar char="•"/>
              <a:tabLst>
                <a:tab pos="697865" algn="l"/>
              </a:tabLst>
            </a:pPr>
            <a:r>
              <a:rPr sz="2400" dirty="0">
                <a:latin typeface="Calibri"/>
                <a:cs typeface="Calibri"/>
              </a:rPr>
              <a:t>CPR</a:t>
            </a:r>
            <a:r>
              <a:rPr sz="2400" spc="-5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35.1</a:t>
            </a:r>
            <a:r>
              <a:rPr sz="2400" spc="-5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–</a:t>
            </a:r>
            <a:r>
              <a:rPr sz="2400" spc="-4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“</a:t>
            </a:r>
            <a:r>
              <a:rPr sz="2400" i="1" dirty="0">
                <a:latin typeface="Calibri"/>
                <a:cs typeface="Calibri"/>
              </a:rPr>
              <a:t>Expert</a:t>
            </a:r>
            <a:r>
              <a:rPr sz="2400" i="1" spc="-50" dirty="0">
                <a:latin typeface="Calibri"/>
                <a:cs typeface="Calibri"/>
              </a:rPr>
              <a:t> </a:t>
            </a:r>
            <a:r>
              <a:rPr sz="2400" i="1" dirty="0">
                <a:latin typeface="Calibri"/>
                <a:cs typeface="Calibri"/>
              </a:rPr>
              <a:t>evidence</a:t>
            </a:r>
            <a:r>
              <a:rPr sz="2400" i="1" spc="-45" dirty="0">
                <a:latin typeface="Calibri"/>
                <a:cs typeface="Calibri"/>
              </a:rPr>
              <a:t> </a:t>
            </a:r>
            <a:r>
              <a:rPr sz="2400" i="1" dirty="0">
                <a:latin typeface="Calibri"/>
                <a:cs typeface="Calibri"/>
              </a:rPr>
              <a:t>shall</a:t>
            </a:r>
            <a:r>
              <a:rPr sz="2400" i="1" spc="-50" dirty="0">
                <a:latin typeface="Calibri"/>
                <a:cs typeface="Calibri"/>
              </a:rPr>
              <a:t> </a:t>
            </a:r>
            <a:r>
              <a:rPr sz="2400" i="1" dirty="0">
                <a:latin typeface="Calibri"/>
                <a:cs typeface="Calibri"/>
              </a:rPr>
              <a:t>be</a:t>
            </a:r>
            <a:r>
              <a:rPr sz="2400" i="1" spc="-45" dirty="0">
                <a:latin typeface="Calibri"/>
                <a:cs typeface="Calibri"/>
              </a:rPr>
              <a:t> </a:t>
            </a:r>
            <a:r>
              <a:rPr sz="2400" i="1" spc="-10" dirty="0">
                <a:latin typeface="Calibri"/>
                <a:cs typeface="Calibri"/>
              </a:rPr>
              <a:t>restricted</a:t>
            </a:r>
            <a:r>
              <a:rPr sz="2400" i="1" spc="-45" dirty="0">
                <a:latin typeface="Calibri"/>
                <a:cs typeface="Calibri"/>
              </a:rPr>
              <a:t> </a:t>
            </a:r>
            <a:r>
              <a:rPr sz="2400" i="1" dirty="0">
                <a:latin typeface="Calibri"/>
                <a:cs typeface="Calibri"/>
              </a:rPr>
              <a:t>to</a:t>
            </a:r>
            <a:r>
              <a:rPr sz="2400" i="1" spc="-45" dirty="0">
                <a:latin typeface="Calibri"/>
                <a:cs typeface="Calibri"/>
              </a:rPr>
              <a:t> </a:t>
            </a:r>
            <a:r>
              <a:rPr sz="2400" i="1" spc="-20" dirty="0">
                <a:latin typeface="Calibri"/>
                <a:cs typeface="Calibri"/>
              </a:rPr>
              <a:t>that 	</a:t>
            </a:r>
            <a:r>
              <a:rPr sz="2400" i="1" dirty="0">
                <a:latin typeface="Calibri"/>
                <a:cs typeface="Calibri"/>
              </a:rPr>
              <a:t>which</a:t>
            </a:r>
            <a:r>
              <a:rPr sz="2400" i="1" spc="-60" dirty="0">
                <a:latin typeface="Calibri"/>
                <a:cs typeface="Calibri"/>
              </a:rPr>
              <a:t> </a:t>
            </a:r>
            <a:r>
              <a:rPr sz="2400" i="1" dirty="0">
                <a:latin typeface="Calibri"/>
                <a:cs typeface="Calibri"/>
              </a:rPr>
              <a:t>is</a:t>
            </a:r>
            <a:r>
              <a:rPr sz="2400" i="1" spc="-55" dirty="0">
                <a:latin typeface="Calibri"/>
                <a:cs typeface="Calibri"/>
              </a:rPr>
              <a:t> </a:t>
            </a:r>
            <a:r>
              <a:rPr sz="2400" i="1" dirty="0">
                <a:latin typeface="Calibri"/>
                <a:cs typeface="Calibri"/>
              </a:rPr>
              <a:t>reasonably</a:t>
            </a:r>
            <a:r>
              <a:rPr sz="2400" i="1" spc="-60" dirty="0">
                <a:latin typeface="Calibri"/>
                <a:cs typeface="Calibri"/>
              </a:rPr>
              <a:t> </a:t>
            </a:r>
            <a:r>
              <a:rPr sz="2400" i="1" dirty="0">
                <a:latin typeface="Calibri"/>
                <a:cs typeface="Calibri"/>
              </a:rPr>
              <a:t>required</a:t>
            </a:r>
            <a:r>
              <a:rPr sz="2400" i="1" spc="-60" dirty="0">
                <a:latin typeface="Calibri"/>
                <a:cs typeface="Calibri"/>
              </a:rPr>
              <a:t> </a:t>
            </a:r>
            <a:r>
              <a:rPr sz="2400" i="1" dirty="0">
                <a:latin typeface="Calibri"/>
                <a:cs typeface="Calibri"/>
              </a:rPr>
              <a:t>to</a:t>
            </a:r>
            <a:r>
              <a:rPr sz="2400" i="1" spc="-55" dirty="0">
                <a:latin typeface="Calibri"/>
                <a:cs typeface="Calibri"/>
              </a:rPr>
              <a:t> </a:t>
            </a:r>
            <a:r>
              <a:rPr sz="2400" i="1" dirty="0">
                <a:latin typeface="Calibri"/>
                <a:cs typeface="Calibri"/>
              </a:rPr>
              <a:t>resolve</a:t>
            </a:r>
            <a:r>
              <a:rPr sz="2400" i="1" spc="-60" dirty="0">
                <a:latin typeface="Calibri"/>
                <a:cs typeface="Calibri"/>
              </a:rPr>
              <a:t> </a:t>
            </a:r>
            <a:r>
              <a:rPr sz="2400" i="1" dirty="0">
                <a:latin typeface="Calibri"/>
                <a:cs typeface="Calibri"/>
              </a:rPr>
              <a:t>the</a:t>
            </a:r>
            <a:r>
              <a:rPr sz="2400" i="1" spc="-55" dirty="0">
                <a:latin typeface="Calibri"/>
                <a:cs typeface="Calibri"/>
              </a:rPr>
              <a:t> </a:t>
            </a:r>
            <a:r>
              <a:rPr sz="2400" i="1" spc="-10" dirty="0">
                <a:latin typeface="Calibri"/>
                <a:cs typeface="Calibri"/>
              </a:rPr>
              <a:t>proceedings</a:t>
            </a:r>
            <a:r>
              <a:rPr sz="2400" spc="-10" dirty="0">
                <a:latin typeface="Calibri"/>
                <a:cs typeface="Calibri"/>
              </a:rPr>
              <a:t>.”</a:t>
            </a:r>
            <a:endParaRPr sz="2400">
              <a:latin typeface="Calibri"/>
              <a:cs typeface="Calibri"/>
            </a:endParaRPr>
          </a:p>
          <a:p>
            <a:pPr marL="697230" lvl="1" indent="-227329">
              <a:lnSpc>
                <a:spcPct val="100000"/>
              </a:lnSpc>
              <a:spcBef>
                <a:spcPts val="180"/>
              </a:spcBef>
              <a:buFont typeface="Arial"/>
              <a:buChar char="•"/>
              <a:tabLst>
                <a:tab pos="697230" algn="l"/>
              </a:tabLst>
            </a:pPr>
            <a:r>
              <a:rPr sz="2400" dirty="0">
                <a:latin typeface="Calibri"/>
                <a:cs typeface="Calibri"/>
              </a:rPr>
              <a:t>CPR</a:t>
            </a:r>
            <a:r>
              <a:rPr sz="2400" spc="-3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35.2</a:t>
            </a:r>
            <a:r>
              <a:rPr sz="2400" spc="-3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–</a:t>
            </a:r>
            <a:r>
              <a:rPr sz="2400" spc="-2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overriding</a:t>
            </a:r>
            <a:r>
              <a:rPr sz="2400" spc="-3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duty</a:t>
            </a:r>
            <a:r>
              <a:rPr sz="2400" spc="-2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to</a:t>
            </a:r>
            <a:r>
              <a:rPr sz="2400" spc="-3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the</a:t>
            </a:r>
            <a:r>
              <a:rPr sz="2400" spc="-2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Court</a:t>
            </a:r>
            <a:endParaRPr sz="2400">
              <a:latin typeface="Calibri"/>
              <a:cs typeface="Calibri"/>
            </a:endParaRPr>
          </a:p>
          <a:p>
            <a:pPr marL="696595" marR="652145" lvl="1" indent="-227329">
              <a:lnSpc>
                <a:spcPct val="88300"/>
              </a:lnSpc>
              <a:spcBef>
                <a:spcPts val="575"/>
              </a:spcBef>
              <a:buFont typeface="Arial"/>
              <a:buChar char="•"/>
              <a:tabLst>
                <a:tab pos="697865" algn="l"/>
              </a:tabLst>
            </a:pPr>
            <a:r>
              <a:rPr sz="2400" dirty="0">
                <a:latin typeface="Calibri"/>
                <a:cs typeface="Calibri"/>
              </a:rPr>
              <a:t>CPR</a:t>
            </a:r>
            <a:r>
              <a:rPr sz="2400" spc="-4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35.4(1)</a:t>
            </a:r>
            <a:r>
              <a:rPr sz="2400" spc="-4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–</a:t>
            </a:r>
            <a:r>
              <a:rPr sz="2400" spc="-4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“</a:t>
            </a:r>
            <a:r>
              <a:rPr sz="2400" i="1" dirty="0">
                <a:latin typeface="Calibri"/>
                <a:cs typeface="Calibri"/>
              </a:rPr>
              <a:t>No</a:t>
            </a:r>
            <a:r>
              <a:rPr sz="2400" i="1" spc="-35" dirty="0">
                <a:latin typeface="Calibri"/>
                <a:cs typeface="Calibri"/>
              </a:rPr>
              <a:t> </a:t>
            </a:r>
            <a:r>
              <a:rPr sz="2400" i="1" dirty="0">
                <a:latin typeface="Calibri"/>
                <a:cs typeface="Calibri"/>
              </a:rPr>
              <a:t>party</a:t>
            </a:r>
            <a:r>
              <a:rPr sz="2400" i="1" spc="-40" dirty="0">
                <a:latin typeface="Calibri"/>
                <a:cs typeface="Calibri"/>
              </a:rPr>
              <a:t> </a:t>
            </a:r>
            <a:r>
              <a:rPr sz="2400" i="1" dirty="0">
                <a:latin typeface="Calibri"/>
                <a:cs typeface="Calibri"/>
              </a:rPr>
              <a:t>may</a:t>
            </a:r>
            <a:r>
              <a:rPr sz="2400" i="1" spc="-40" dirty="0">
                <a:latin typeface="Calibri"/>
                <a:cs typeface="Calibri"/>
              </a:rPr>
              <a:t> </a:t>
            </a:r>
            <a:r>
              <a:rPr sz="2400" i="1" dirty="0">
                <a:latin typeface="Calibri"/>
                <a:cs typeface="Calibri"/>
              </a:rPr>
              <a:t>call</a:t>
            </a:r>
            <a:r>
              <a:rPr sz="2400" i="1" spc="-45" dirty="0">
                <a:latin typeface="Calibri"/>
                <a:cs typeface="Calibri"/>
              </a:rPr>
              <a:t> </a:t>
            </a:r>
            <a:r>
              <a:rPr sz="2400" i="1" dirty="0">
                <a:latin typeface="Calibri"/>
                <a:cs typeface="Calibri"/>
              </a:rPr>
              <a:t>an</a:t>
            </a:r>
            <a:r>
              <a:rPr sz="2400" i="1" spc="-40" dirty="0">
                <a:latin typeface="Calibri"/>
                <a:cs typeface="Calibri"/>
              </a:rPr>
              <a:t> </a:t>
            </a:r>
            <a:r>
              <a:rPr sz="2400" i="1" dirty="0">
                <a:latin typeface="Calibri"/>
                <a:cs typeface="Calibri"/>
              </a:rPr>
              <a:t>expert</a:t>
            </a:r>
            <a:r>
              <a:rPr sz="2400" i="1" spc="-50" dirty="0">
                <a:latin typeface="Calibri"/>
                <a:cs typeface="Calibri"/>
              </a:rPr>
              <a:t> </a:t>
            </a:r>
            <a:r>
              <a:rPr sz="2400" i="1" dirty="0">
                <a:latin typeface="Calibri"/>
                <a:cs typeface="Calibri"/>
              </a:rPr>
              <a:t>or</a:t>
            </a:r>
            <a:r>
              <a:rPr sz="2400" i="1" spc="-40" dirty="0">
                <a:latin typeface="Calibri"/>
                <a:cs typeface="Calibri"/>
              </a:rPr>
              <a:t> </a:t>
            </a:r>
            <a:r>
              <a:rPr sz="2400" i="1" dirty="0">
                <a:latin typeface="Calibri"/>
                <a:cs typeface="Calibri"/>
              </a:rPr>
              <a:t>put</a:t>
            </a:r>
            <a:r>
              <a:rPr sz="2400" i="1" spc="-50" dirty="0">
                <a:latin typeface="Calibri"/>
                <a:cs typeface="Calibri"/>
              </a:rPr>
              <a:t> </a:t>
            </a:r>
            <a:r>
              <a:rPr sz="2400" i="1" spc="-25" dirty="0">
                <a:latin typeface="Calibri"/>
                <a:cs typeface="Calibri"/>
              </a:rPr>
              <a:t>in 	</a:t>
            </a:r>
            <a:r>
              <a:rPr sz="2400" i="1" dirty="0">
                <a:latin typeface="Calibri"/>
                <a:cs typeface="Calibri"/>
              </a:rPr>
              <a:t>evidence</a:t>
            </a:r>
            <a:r>
              <a:rPr sz="2400" i="1" spc="-65" dirty="0">
                <a:latin typeface="Calibri"/>
                <a:cs typeface="Calibri"/>
              </a:rPr>
              <a:t> </a:t>
            </a:r>
            <a:r>
              <a:rPr sz="2400" i="1" dirty="0">
                <a:latin typeface="Calibri"/>
                <a:cs typeface="Calibri"/>
              </a:rPr>
              <a:t>an</a:t>
            </a:r>
            <a:r>
              <a:rPr sz="2400" i="1" spc="-65" dirty="0">
                <a:latin typeface="Calibri"/>
                <a:cs typeface="Calibri"/>
              </a:rPr>
              <a:t> </a:t>
            </a:r>
            <a:r>
              <a:rPr sz="2400" i="1" spc="-10" dirty="0">
                <a:latin typeface="Calibri"/>
                <a:cs typeface="Calibri"/>
              </a:rPr>
              <a:t>expert’s</a:t>
            </a:r>
            <a:r>
              <a:rPr sz="2400" i="1" spc="-60" dirty="0">
                <a:latin typeface="Calibri"/>
                <a:cs typeface="Calibri"/>
              </a:rPr>
              <a:t> </a:t>
            </a:r>
            <a:r>
              <a:rPr sz="2400" i="1" dirty="0">
                <a:latin typeface="Calibri"/>
                <a:cs typeface="Calibri"/>
              </a:rPr>
              <a:t>report</a:t>
            </a:r>
            <a:r>
              <a:rPr sz="2400" i="1" spc="-75" dirty="0">
                <a:latin typeface="Calibri"/>
                <a:cs typeface="Calibri"/>
              </a:rPr>
              <a:t> </a:t>
            </a:r>
            <a:r>
              <a:rPr sz="2400" i="1" dirty="0">
                <a:latin typeface="Calibri"/>
                <a:cs typeface="Calibri"/>
              </a:rPr>
              <a:t>without</a:t>
            </a:r>
            <a:r>
              <a:rPr sz="2400" i="1" spc="-70" dirty="0">
                <a:latin typeface="Calibri"/>
                <a:cs typeface="Calibri"/>
              </a:rPr>
              <a:t> </a:t>
            </a:r>
            <a:r>
              <a:rPr sz="2400" i="1" dirty="0">
                <a:latin typeface="Calibri"/>
                <a:cs typeface="Calibri"/>
              </a:rPr>
              <a:t>the</a:t>
            </a:r>
            <a:r>
              <a:rPr sz="2400" i="1" spc="-65" dirty="0">
                <a:latin typeface="Calibri"/>
                <a:cs typeface="Calibri"/>
              </a:rPr>
              <a:t> </a:t>
            </a:r>
            <a:r>
              <a:rPr sz="2400" i="1" spc="-10" dirty="0">
                <a:latin typeface="Calibri"/>
                <a:cs typeface="Calibri"/>
              </a:rPr>
              <a:t>court’s 	permission</a:t>
            </a:r>
            <a:r>
              <a:rPr sz="2400" spc="-10" dirty="0">
                <a:latin typeface="Calibri"/>
                <a:cs typeface="Calibri"/>
              </a:rPr>
              <a:t>”</a:t>
            </a:r>
            <a:endParaRPr sz="2400">
              <a:latin typeface="Calibri"/>
              <a:cs typeface="Calibri"/>
            </a:endParaRPr>
          </a:p>
          <a:p>
            <a:pPr marL="240665" indent="-227965">
              <a:lnSpc>
                <a:spcPct val="100000"/>
              </a:lnSpc>
              <a:spcBef>
                <a:spcPts val="730"/>
              </a:spcBef>
              <a:buFont typeface="Arial"/>
              <a:buChar char="•"/>
              <a:tabLst>
                <a:tab pos="240665" algn="l"/>
              </a:tabLst>
            </a:pPr>
            <a:r>
              <a:rPr sz="2800" dirty="0">
                <a:latin typeface="Calibri"/>
                <a:cs typeface="Calibri"/>
              </a:rPr>
              <a:t>Burden</a:t>
            </a:r>
            <a:r>
              <a:rPr sz="2800" spc="-4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on</a:t>
            </a:r>
            <a:r>
              <a:rPr sz="2800" spc="-4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the</a:t>
            </a:r>
            <a:r>
              <a:rPr sz="2800" spc="-5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party</a:t>
            </a:r>
            <a:r>
              <a:rPr sz="2800" spc="-5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seeking</a:t>
            </a:r>
            <a:r>
              <a:rPr sz="2800" spc="-5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permission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01468" y="309371"/>
            <a:ext cx="5753100" cy="1293495"/>
          </a:xfrm>
          <a:prstGeom prst="rect">
            <a:avLst/>
          </a:prstGeom>
        </p:spPr>
        <p:txBody>
          <a:bodyPr vert="horz" wrap="square" lIns="0" tIns="93980" rIns="0" bIns="0" rtlCol="0">
            <a:spAutoFit/>
          </a:bodyPr>
          <a:lstStyle/>
          <a:p>
            <a:pPr marL="12700" marR="5080">
              <a:lnSpc>
                <a:spcPts val="4700"/>
              </a:lnSpc>
              <a:spcBef>
                <a:spcPts val="740"/>
              </a:spcBef>
            </a:pPr>
            <a:r>
              <a:rPr i="0" u="none" dirty="0">
                <a:latin typeface="Calibri"/>
                <a:cs typeface="Calibri"/>
              </a:rPr>
              <a:t>CPR</a:t>
            </a:r>
            <a:r>
              <a:rPr i="0" u="none" spc="-40" dirty="0">
                <a:latin typeface="Calibri"/>
                <a:cs typeface="Calibri"/>
              </a:rPr>
              <a:t> </a:t>
            </a:r>
            <a:r>
              <a:rPr i="0" u="none" dirty="0">
                <a:latin typeface="Calibri"/>
                <a:cs typeface="Calibri"/>
              </a:rPr>
              <a:t>35</a:t>
            </a:r>
            <a:r>
              <a:rPr i="0" u="none" spc="-40" dirty="0">
                <a:latin typeface="Calibri"/>
                <a:cs typeface="Calibri"/>
              </a:rPr>
              <a:t> </a:t>
            </a:r>
            <a:r>
              <a:rPr i="0" u="none" dirty="0">
                <a:latin typeface="Calibri"/>
                <a:cs typeface="Calibri"/>
              </a:rPr>
              <a:t>–</a:t>
            </a:r>
            <a:r>
              <a:rPr i="0" u="none" spc="-35" dirty="0">
                <a:latin typeface="Calibri"/>
                <a:cs typeface="Calibri"/>
              </a:rPr>
              <a:t> </a:t>
            </a:r>
            <a:r>
              <a:rPr i="0" u="none" dirty="0">
                <a:latin typeface="Calibri"/>
                <a:cs typeface="Calibri"/>
              </a:rPr>
              <a:t>applications</a:t>
            </a:r>
            <a:r>
              <a:rPr i="0" u="none" spc="-45" dirty="0">
                <a:latin typeface="Calibri"/>
                <a:cs typeface="Calibri"/>
              </a:rPr>
              <a:t> </a:t>
            </a:r>
            <a:r>
              <a:rPr i="0" u="none" spc="-25" dirty="0">
                <a:latin typeface="Calibri"/>
                <a:cs typeface="Calibri"/>
              </a:rPr>
              <a:t>for </a:t>
            </a:r>
            <a:r>
              <a:rPr i="0" u="none" spc="-10" dirty="0">
                <a:latin typeface="Calibri"/>
                <a:cs typeface="Calibri"/>
              </a:rPr>
              <a:t>permission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79975" y="1627292"/>
            <a:ext cx="7738745" cy="3876040"/>
          </a:xfrm>
          <a:prstGeom prst="rect">
            <a:avLst/>
          </a:prstGeom>
        </p:spPr>
        <p:txBody>
          <a:bodyPr vert="horz" wrap="square" lIns="0" tIns="46990" rIns="0" bIns="0" rtlCol="0">
            <a:spAutoFit/>
          </a:bodyPr>
          <a:lstStyle/>
          <a:p>
            <a:pPr marL="240665" indent="-227965">
              <a:lnSpc>
                <a:spcPct val="100000"/>
              </a:lnSpc>
              <a:spcBef>
                <a:spcPts val="370"/>
              </a:spcBef>
              <a:buFont typeface="Arial"/>
              <a:buChar char="•"/>
              <a:tabLst>
                <a:tab pos="240665" algn="l"/>
              </a:tabLst>
            </a:pPr>
            <a:r>
              <a:rPr sz="2800" dirty="0">
                <a:latin typeface="Calibri"/>
                <a:cs typeface="Calibri"/>
              </a:rPr>
              <a:t>CPR</a:t>
            </a:r>
            <a:r>
              <a:rPr sz="2800" spc="-20" dirty="0">
                <a:latin typeface="Calibri"/>
                <a:cs typeface="Calibri"/>
              </a:rPr>
              <a:t> </a:t>
            </a:r>
            <a:r>
              <a:rPr sz="2800" spc="-25" dirty="0">
                <a:latin typeface="Calibri"/>
                <a:cs typeface="Calibri"/>
              </a:rPr>
              <a:t>35:</a:t>
            </a:r>
            <a:endParaRPr sz="2800">
              <a:latin typeface="Calibri"/>
              <a:cs typeface="Calibri"/>
            </a:endParaRPr>
          </a:p>
          <a:p>
            <a:pPr marL="696595" marR="348615" lvl="1" indent="-227329" algn="just">
              <a:lnSpc>
                <a:spcPct val="90400"/>
              </a:lnSpc>
              <a:spcBef>
                <a:spcPts val="509"/>
              </a:spcBef>
              <a:buFont typeface="Arial"/>
              <a:buChar char="•"/>
              <a:tabLst>
                <a:tab pos="697865" algn="l"/>
              </a:tabLst>
            </a:pPr>
            <a:r>
              <a:rPr sz="2400" dirty="0">
                <a:latin typeface="Calibri"/>
                <a:cs typeface="Calibri"/>
              </a:rPr>
              <a:t>CPR</a:t>
            </a:r>
            <a:r>
              <a:rPr sz="2400" spc="-6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35.4(2)</a:t>
            </a:r>
            <a:r>
              <a:rPr sz="2400" spc="-5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–</a:t>
            </a:r>
            <a:r>
              <a:rPr sz="2400" spc="-5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“</a:t>
            </a:r>
            <a:r>
              <a:rPr sz="2400" i="1" dirty="0">
                <a:latin typeface="Calibri"/>
                <a:cs typeface="Calibri"/>
              </a:rPr>
              <a:t>When</a:t>
            </a:r>
            <a:r>
              <a:rPr sz="2400" i="1" spc="-55" dirty="0">
                <a:latin typeface="Calibri"/>
                <a:cs typeface="Calibri"/>
              </a:rPr>
              <a:t> </a:t>
            </a:r>
            <a:r>
              <a:rPr sz="2400" i="1" dirty="0">
                <a:latin typeface="Calibri"/>
                <a:cs typeface="Calibri"/>
              </a:rPr>
              <a:t>parties</a:t>
            </a:r>
            <a:r>
              <a:rPr sz="2400" i="1" spc="-50" dirty="0">
                <a:latin typeface="Calibri"/>
                <a:cs typeface="Calibri"/>
              </a:rPr>
              <a:t> </a:t>
            </a:r>
            <a:r>
              <a:rPr sz="2400" i="1" dirty="0">
                <a:latin typeface="Calibri"/>
                <a:cs typeface="Calibri"/>
              </a:rPr>
              <a:t>apply</a:t>
            </a:r>
            <a:r>
              <a:rPr sz="2400" i="1" spc="-55" dirty="0">
                <a:latin typeface="Calibri"/>
                <a:cs typeface="Calibri"/>
              </a:rPr>
              <a:t> </a:t>
            </a:r>
            <a:r>
              <a:rPr sz="2400" i="1" dirty="0">
                <a:latin typeface="Calibri"/>
                <a:cs typeface="Calibri"/>
              </a:rPr>
              <a:t>for</a:t>
            </a:r>
            <a:r>
              <a:rPr sz="2400" i="1" spc="-55" dirty="0">
                <a:latin typeface="Calibri"/>
                <a:cs typeface="Calibri"/>
              </a:rPr>
              <a:t> </a:t>
            </a:r>
            <a:r>
              <a:rPr sz="2400" i="1" dirty="0">
                <a:latin typeface="Calibri"/>
                <a:cs typeface="Calibri"/>
              </a:rPr>
              <a:t>permission</a:t>
            </a:r>
            <a:r>
              <a:rPr sz="2400" i="1" spc="-50" dirty="0">
                <a:latin typeface="Calibri"/>
                <a:cs typeface="Calibri"/>
              </a:rPr>
              <a:t> </a:t>
            </a:r>
            <a:r>
              <a:rPr sz="2400" i="1" spc="-20" dirty="0">
                <a:latin typeface="Calibri"/>
                <a:cs typeface="Calibri"/>
              </a:rPr>
              <a:t>they 	</a:t>
            </a:r>
            <a:r>
              <a:rPr sz="2400" i="1" dirty="0">
                <a:latin typeface="Calibri"/>
                <a:cs typeface="Calibri"/>
              </a:rPr>
              <a:t>must</a:t>
            </a:r>
            <a:r>
              <a:rPr sz="2400" i="1" spc="-65" dirty="0">
                <a:latin typeface="Calibri"/>
                <a:cs typeface="Calibri"/>
              </a:rPr>
              <a:t> </a:t>
            </a:r>
            <a:r>
              <a:rPr sz="2400" i="1" dirty="0">
                <a:latin typeface="Calibri"/>
                <a:cs typeface="Calibri"/>
              </a:rPr>
              <a:t>provide</a:t>
            </a:r>
            <a:r>
              <a:rPr sz="2400" i="1" spc="-55" dirty="0">
                <a:latin typeface="Calibri"/>
                <a:cs typeface="Calibri"/>
              </a:rPr>
              <a:t> </a:t>
            </a:r>
            <a:r>
              <a:rPr sz="2400" i="1" dirty="0">
                <a:latin typeface="Calibri"/>
                <a:cs typeface="Calibri"/>
              </a:rPr>
              <a:t>an</a:t>
            </a:r>
            <a:r>
              <a:rPr sz="2400" i="1" spc="-60" dirty="0">
                <a:latin typeface="Calibri"/>
                <a:cs typeface="Calibri"/>
              </a:rPr>
              <a:t> </a:t>
            </a:r>
            <a:r>
              <a:rPr sz="2400" i="1" dirty="0">
                <a:latin typeface="Calibri"/>
                <a:cs typeface="Calibri"/>
              </a:rPr>
              <a:t>estimate</a:t>
            </a:r>
            <a:r>
              <a:rPr sz="2400" i="1" spc="-55" dirty="0">
                <a:latin typeface="Calibri"/>
                <a:cs typeface="Calibri"/>
              </a:rPr>
              <a:t> </a:t>
            </a:r>
            <a:r>
              <a:rPr sz="2400" i="1" dirty="0">
                <a:latin typeface="Calibri"/>
                <a:cs typeface="Calibri"/>
              </a:rPr>
              <a:t>of</a:t>
            </a:r>
            <a:r>
              <a:rPr sz="2400" i="1" spc="-55" dirty="0">
                <a:latin typeface="Calibri"/>
                <a:cs typeface="Calibri"/>
              </a:rPr>
              <a:t> </a:t>
            </a:r>
            <a:r>
              <a:rPr sz="2400" i="1" dirty="0">
                <a:latin typeface="Calibri"/>
                <a:cs typeface="Calibri"/>
              </a:rPr>
              <a:t>the</a:t>
            </a:r>
            <a:r>
              <a:rPr sz="2400" i="1" spc="-55" dirty="0">
                <a:latin typeface="Calibri"/>
                <a:cs typeface="Calibri"/>
              </a:rPr>
              <a:t> </a:t>
            </a:r>
            <a:r>
              <a:rPr sz="2400" i="1" dirty="0">
                <a:latin typeface="Calibri"/>
                <a:cs typeface="Calibri"/>
              </a:rPr>
              <a:t>costs</a:t>
            </a:r>
            <a:r>
              <a:rPr sz="2400" i="1" spc="-60" dirty="0">
                <a:latin typeface="Calibri"/>
                <a:cs typeface="Calibri"/>
              </a:rPr>
              <a:t> </a:t>
            </a:r>
            <a:r>
              <a:rPr sz="2400" i="1" dirty="0">
                <a:latin typeface="Calibri"/>
                <a:cs typeface="Calibri"/>
              </a:rPr>
              <a:t>of</a:t>
            </a:r>
            <a:r>
              <a:rPr sz="2400" i="1" spc="-50" dirty="0">
                <a:latin typeface="Calibri"/>
                <a:cs typeface="Calibri"/>
              </a:rPr>
              <a:t> </a:t>
            </a:r>
            <a:r>
              <a:rPr sz="2400" i="1" dirty="0">
                <a:latin typeface="Calibri"/>
                <a:cs typeface="Calibri"/>
              </a:rPr>
              <a:t>the</a:t>
            </a:r>
            <a:r>
              <a:rPr sz="2400" i="1" spc="-60" dirty="0">
                <a:latin typeface="Calibri"/>
                <a:cs typeface="Calibri"/>
              </a:rPr>
              <a:t> </a:t>
            </a:r>
            <a:r>
              <a:rPr sz="2400" i="1" spc="-10" dirty="0">
                <a:latin typeface="Calibri"/>
                <a:cs typeface="Calibri"/>
              </a:rPr>
              <a:t>proposed 	</a:t>
            </a:r>
            <a:r>
              <a:rPr sz="2400" i="1" dirty="0">
                <a:latin typeface="Calibri"/>
                <a:cs typeface="Calibri"/>
              </a:rPr>
              <a:t>expert</a:t>
            </a:r>
            <a:r>
              <a:rPr sz="2400" i="1" spc="-95" dirty="0">
                <a:latin typeface="Calibri"/>
                <a:cs typeface="Calibri"/>
              </a:rPr>
              <a:t> </a:t>
            </a:r>
            <a:r>
              <a:rPr sz="2400" i="1" dirty="0">
                <a:latin typeface="Calibri"/>
                <a:cs typeface="Calibri"/>
              </a:rPr>
              <a:t>evidence</a:t>
            </a:r>
            <a:r>
              <a:rPr sz="2400" i="1" spc="-85" dirty="0">
                <a:latin typeface="Calibri"/>
                <a:cs typeface="Calibri"/>
              </a:rPr>
              <a:t> </a:t>
            </a:r>
            <a:r>
              <a:rPr sz="2400" i="1" dirty="0">
                <a:latin typeface="Calibri"/>
                <a:cs typeface="Calibri"/>
              </a:rPr>
              <a:t>and</a:t>
            </a:r>
            <a:r>
              <a:rPr sz="2400" i="1" spc="-90" dirty="0">
                <a:latin typeface="Calibri"/>
                <a:cs typeface="Calibri"/>
              </a:rPr>
              <a:t> </a:t>
            </a:r>
            <a:r>
              <a:rPr sz="2400" i="1" spc="-10" dirty="0">
                <a:latin typeface="Calibri"/>
                <a:cs typeface="Calibri"/>
              </a:rPr>
              <a:t>identify—</a:t>
            </a:r>
            <a:endParaRPr sz="2400">
              <a:latin typeface="Calibri"/>
              <a:cs typeface="Calibri"/>
            </a:endParaRPr>
          </a:p>
          <a:p>
            <a:pPr marL="926465" marR="187325" lvl="2" indent="407670">
              <a:lnSpc>
                <a:spcPts val="2590"/>
              </a:lnSpc>
              <a:spcBef>
                <a:spcPts val="540"/>
              </a:spcBef>
              <a:buAutoNum type="alphaLcParenBoth"/>
              <a:tabLst>
                <a:tab pos="1334135" algn="l"/>
              </a:tabLst>
            </a:pPr>
            <a:r>
              <a:rPr sz="2400" i="1" dirty="0">
                <a:latin typeface="Calibri"/>
                <a:cs typeface="Calibri"/>
              </a:rPr>
              <a:t>the</a:t>
            </a:r>
            <a:r>
              <a:rPr sz="2400" i="1" spc="-55" dirty="0">
                <a:latin typeface="Calibri"/>
                <a:cs typeface="Calibri"/>
              </a:rPr>
              <a:t> </a:t>
            </a:r>
            <a:r>
              <a:rPr sz="2400" i="1" dirty="0">
                <a:latin typeface="Calibri"/>
                <a:cs typeface="Calibri"/>
              </a:rPr>
              <a:t>field</a:t>
            </a:r>
            <a:r>
              <a:rPr sz="2400" i="1" spc="-60" dirty="0">
                <a:latin typeface="Calibri"/>
                <a:cs typeface="Calibri"/>
              </a:rPr>
              <a:t> </a:t>
            </a:r>
            <a:r>
              <a:rPr sz="2400" i="1" dirty="0">
                <a:latin typeface="Calibri"/>
                <a:cs typeface="Calibri"/>
              </a:rPr>
              <a:t>in</a:t>
            </a:r>
            <a:r>
              <a:rPr sz="2400" i="1" spc="-60" dirty="0">
                <a:latin typeface="Calibri"/>
                <a:cs typeface="Calibri"/>
              </a:rPr>
              <a:t> </a:t>
            </a:r>
            <a:r>
              <a:rPr sz="2400" i="1" dirty="0">
                <a:latin typeface="Calibri"/>
                <a:cs typeface="Calibri"/>
              </a:rPr>
              <a:t>which</a:t>
            </a:r>
            <a:r>
              <a:rPr sz="2400" i="1" spc="-60" dirty="0">
                <a:latin typeface="Calibri"/>
                <a:cs typeface="Calibri"/>
              </a:rPr>
              <a:t> </a:t>
            </a:r>
            <a:r>
              <a:rPr sz="2400" i="1" dirty="0">
                <a:latin typeface="Calibri"/>
                <a:cs typeface="Calibri"/>
              </a:rPr>
              <a:t>expert</a:t>
            </a:r>
            <a:r>
              <a:rPr sz="2400" i="1" spc="-65" dirty="0">
                <a:latin typeface="Calibri"/>
                <a:cs typeface="Calibri"/>
              </a:rPr>
              <a:t> </a:t>
            </a:r>
            <a:r>
              <a:rPr sz="2400" i="1" dirty="0">
                <a:latin typeface="Calibri"/>
                <a:cs typeface="Calibri"/>
              </a:rPr>
              <a:t>evidence</a:t>
            </a:r>
            <a:r>
              <a:rPr sz="2400" i="1" spc="-55" dirty="0">
                <a:latin typeface="Calibri"/>
                <a:cs typeface="Calibri"/>
              </a:rPr>
              <a:t> </a:t>
            </a:r>
            <a:r>
              <a:rPr sz="2400" i="1" dirty="0">
                <a:latin typeface="Calibri"/>
                <a:cs typeface="Calibri"/>
              </a:rPr>
              <a:t>is</a:t>
            </a:r>
            <a:r>
              <a:rPr sz="2400" i="1" spc="-60" dirty="0">
                <a:latin typeface="Calibri"/>
                <a:cs typeface="Calibri"/>
              </a:rPr>
              <a:t> </a:t>
            </a:r>
            <a:r>
              <a:rPr sz="2400" i="1" dirty="0">
                <a:latin typeface="Calibri"/>
                <a:cs typeface="Calibri"/>
              </a:rPr>
              <a:t>required</a:t>
            </a:r>
            <a:r>
              <a:rPr sz="2400" i="1" spc="-60" dirty="0">
                <a:latin typeface="Calibri"/>
                <a:cs typeface="Calibri"/>
              </a:rPr>
              <a:t> </a:t>
            </a:r>
            <a:r>
              <a:rPr sz="2400" i="1" spc="-25" dirty="0">
                <a:latin typeface="Calibri"/>
                <a:cs typeface="Calibri"/>
              </a:rPr>
              <a:t>and </a:t>
            </a:r>
            <a:r>
              <a:rPr sz="2400" i="1" dirty="0">
                <a:latin typeface="Calibri"/>
                <a:cs typeface="Calibri"/>
              </a:rPr>
              <a:t>the</a:t>
            </a:r>
            <a:r>
              <a:rPr sz="2400" i="1" spc="-60" dirty="0">
                <a:latin typeface="Calibri"/>
                <a:cs typeface="Calibri"/>
              </a:rPr>
              <a:t> </a:t>
            </a:r>
            <a:r>
              <a:rPr sz="2400" i="1" dirty="0">
                <a:latin typeface="Calibri"/>
                <a:cs typeface="Calibri"/>
              </a:rPr>
              <a:t>issues</a:t>
            </a:r>
            <a:r>
              <a:rPr sz="2400" i="1" spc="-60" dirty="0">
                <a:latin typeface="Calibri"/>
                <a:cs typeface="Calibri"/>
              </a:rPr>
              <a:t> </a:t>
            </a:r>
            <a:r>
              <a:rPr sz="2400" i="1" dirty="0">
                <a:latin typeface="Calibri"/>
                <a:cs typeface="Calibri"/>
              </a:rPr>
              <a:t>which</a:t>
            </a:r>
            <a:r>
              <a:rPr sz="2400" i="1" spc="-65" dirty="0">
                <a:latin typeface="Calibri"/>
                <a:cs typeface="Calibri"/>
              </a:rPr>
              <a:t> </a:t>
            </a:r>
            <a:r>
              <a:rPr sz="2400" i="1" dirty="0">
                <a:latin typeface="Calibri"/>
                <a:cs typeface="Calibri"/>
              </a:rPr>
              <a:t>the</a:t>
            </a:r>
            <a:r>
              <a:rPr sz="2400" i="1" spc="-55" dirty="0">
                <a:latin typeface="Calibri"/>
                <a:cs typeface="Calibri"/>
              </a:rPr>
              <a:t> </a:t>
            </a:r>
            <a:r>
              <a:rPr sz="2400" i="1" dirty="0">
                <a:latin typeface="Calibri"/>
                <a:cs typeface="Calibri"/>
              </a:rPr>
              <a:t>expert</a:t>
            </a:r>
            <a:r>
              <a:rPr sz="2400" i="1" spc="-70" dirty="0">
                <a:latin typeface="Calibri"/>
                <a:cs typeface="Calibri"/>
              </a:rPr>
              <a:t> </a:t>
            </a:r>
            <a:r>
              <a:rPr sz="2400" i="1" dirty="0">
                <a:latin typeface="Calibri"/>
                <a:cs typeface="Calibri"/>
              </a:rPr>
              <a:t>evidence</a:t>
            </a:r>
            <a:r>
              <a:rPr sz="2400" i="1" spc="-55" dirty="0">
                <a:latin typeface="Calibri"/>
                <a:cs typeface="Calibri"/>
              </a:rPr>
              <a:t> </a:t>
            </a:r>
            <a:r>
              <a:rPr sz="2400" i="1" dirty="0">
                <a:latin typeface="Calibri"/>
                <a:cs typeface="Calibri"/>
              </a:rPr>
              <a:t>will</a:t>
            </a:r>
            <a:r>
              <a:rPr sz="2400" i="1" spc="-60" dirty="0">
                <a:latin typeface="Calibri"/>
                <a:cs typeface="Calibri"/>
              </a:rPr>
              <a:t> </a:t>
            </a:r>
            <a:r>
              <a:rPr sz="2400" i="1" dirty="0">
                <a:latin typeface="Calibri"/>
                <a:cs typeface="Calibri"/>
              </a:rPr>
              <a:t>address;</a:t>
            </a:r>
            <a:r>
              <a:rPr sz="2400" i="1" spc="-70" dirty="0">
                <a:latin typeface="Calibri"/>
                <a:cs typeface="Calibri"/>
              </a:rPr>
              <a:t> </a:t>
            </a:r>
            <a:r>
              <a:rPr sz="2400" i="1" spc="-25" dirty="0">
                <a:latin typeface="Calibri"/>
                <a:cs typeface="Calibri"/>
              </a:rPr>
              <a:t>and</a:t>
            </a:r>
            <a:endParaRPr sz="2400">
              <a:latin typeface="Calibri"/>
              <a:cs typeface="Calibri"/>
            </a:endParaRPr>
          </a:p>
          <a:p>
            <a:pPr marL="926465" marR="846455" lvl="2" indent="407670">
              <a:lnSpc>
                <a:spcPts val="2590"/>
              </a:lnSpc>
              <a:spcBef>
                <a:spcPts val="415"/>
              </a:spcBef>
              <a:buAutoNum type="alphaLcParenBoth"/>
              <a:tabLst>
                <a:tab pos="1334135" algn="l"/>
              </a:tabLst>
            </a:pPr>
            <a:r>
              <a:rPr sz="2400" i="1" dirty="0">
                <a:latin typeface="Calibri"/>
                <a:cs typeface="Calibri"/>
              </a:rPr>
              <a:t>where</a:t>
            </a:r>
            <a:r>
              <a:rPr sz="2400" i="1" spc="-60" dirty="0">
                <a:latin typeface="Calibri"/>
                <a:cs typeface="Calibri"/>
              </a:rPr>
              <a:t> </a:t>
            </a:r>
            <a:r>
              <a:rPr sz="2400" i="1" dirty="0">
                <a:latin typeface="Calibri"/>
                <a:cs typeface="Calibri"/>
              </a:rPr>
              <a:t>practicable,</a:t>
            </a:r>
            <a:r>
              <a:rPr sz="2400" i="1" spc="-55" dirty="0">
                <a:latin typeface="Calibri"/>
                <a:cs typeface="Calibri"/>
              </a:rPr>
              <a:t> </a:t>
            </a:r>
            <a:r>
              <a:rPr sz="2400" i="1" dirty="0">
                <a:latin typeface="Calibri"/>
                <a:cs typeface="Calibri"/>
              </a:rPr>
              <a:t>the</a:t>
            </a:r>
            <a:r>
              <a:rPr sz="2400" i="1" spc="-55" dirty="0">
                <a:latin typeface="Calibri"/>
                <a:cs typeface="Calibri"/>
              </a:rPr>
              <a:t> </a:t>
            </a:r>
            <a:r>
              <a:rPr sz="2400" i="1" dirty="0">
                <a:latin typeface="Calibri"/>
                <a:cs typeface="Calibri"/>
              </a:rPr>
              <a:t>name</a:t>
            </a:r>
            <a:r>
              <a:rPr sz="2400" i="1" spc="-55" dirty="0">
                <a:latin typeface="Calibri"/>
                <a:cs typeface="Calibri"/>
              </a:rPr>
              <a:t> </a:t>
            </a:r>
            <a:r>
              <a:rPr sz="2400" i="1" dirty="0">
                <a:latin typeface="Calibri"/>
                <a:cs typeface="Calibri"/>
              </a:rPr>
              <a:t>of</a:t>
            </a:r>
            <a:r>
              <a:rPr sz="2400" i="1" spc="-50" dirty="0">
                <a:latin typeface="Calibri"/>
                <a:cs typeface="Calibri"/>
              </a:rPr>
              <a:t> </a:t>
            </a:r>
            <a:r>
              <a:rPr sz="2400" i="1" dirty="0">
                <a:latin typeface="Calibri"/>
                <a:cs typeface="Calibri"/>
              </a:rPr>
              <a:t>the</a:t>
            </a:r>
            <a:r>
              <a:rPr sz="2400" i="1" spc="-55" dirty="0">
                <a:latin typeface="Calibri"/>
                <a:cs typeface="Calibri"/>
              </a:rPr>
              <a:t> </a:t>
            </a:r>
            <a:r>
              <a:rPr sz="2400" i="1" spc="-10" dirty="0">
                <a:latin typeface="Calibri"/>
                <a:cs typeface="Calibri"/>
              </a:rPr>
              <a:t>proposed expert</a:t>
            </a:r>
            <a:r>
              <a:rPr sz="2400" spc="-10" dirty="0">
                <a:latin typeface="Calibri"/>
                <a:cs typeface="Calibri"/>
              </a:rPr>
              <a:t>.”</a:t>
            </a:r>
            <a:endParaRPr sz="2400">
              <a:latin typeface="Calibri"/>
              <a:cs typeface="Calibri"/>
            </a:endParaRPr>
          </a:p>
          <a:p>
            <a:pPr marL="241300" marR="5080" indent="-228600">
              <a:lnSpc>
                <a:spcPts val="3000"/>
              </a:lnSpc>
              <a:spcBef>
                <a:spcPts val="1090"/>
              </a:spcBef>
              <a:buFont typeface="Arial"/>
              <a:buChar char="•"/>
              <a:tabLst>
                <a:tab pos="241300" algn="l"/>
              </a:tabLst>
            </a:pPr>
            <a:r>
              <a:rPr sz="2800" dirty="0">
                <a:latin typeface="Calibri"/>
                <a:cs typeface="Calibri"/>
              </a:rPr>
              <a:t>Directions</a:t>
            </a:r>
            <a:r>
              <a:rPr sz="2800" spc="-8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questionnaires,</a:t>
            </a:r>
            <a:r>
              <a:rPr sz="2800" spc="-8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costs</a:t>
            </a:r>
            <a:r>
              <a:rPr sz="2800" spc="-7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budgets</a:t>
            </a:r>
            <a:r>
              <a:rPr sz="2800" spc="-8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and</a:t>
            </a:r>
            <a:r>
              <a:rPr sz="2800" spc="-80" dirty="0">
                <a:latin typeface="Calibri"/>
                <a:cs typeface="Calibri"/>
              </a:rPr>
              <a:t> </a:t>
            </a:r>
            <a:r>
              <a:rPr sz="2800" spc="-20" dirty="0">
                <a:latin typeface="Calibri"/>
                <a:cs typeface="Calibri"/>
              </a:rPr>
              <a:t>case </a:t>
            </a:r>
            <a:r>
              <a:rPr sz="2800" dirty="0">
                <a:latin typeface="Calibri"/>
                <a:cs typeface="Calibri"/>
              </a:rPr>
              <a:t>management</a:t>
            </a:r>
            <a:r>
              <a:rPr sz="2800" spc="-8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information</a:t>
            </a:r>
            <a:r>
              <a:rPr sz="2800" spc="-8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sheet</a:t>
            </a:r>
            <a:r>
              <a:rPr sz="2800" spc="-8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(Commercial</a:t>
            </a:r>
            <a:r>
              <a:rPr sz="2800" spc="-8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Court)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14452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i="0" u="none" dirty="0">
                <a:latin typeface="Calibri"/>
                <a:cs typeface="Calibri"/>
              </a:rPr>
              <a:t>Practice</a:t>
            </a:r>
            <a:r>
              <a:rPr i="0" u="none" spc="-140" dirty="0">
                <a:latin typeface="Calibri"/>
                <a:cs typeface="Calibri"/>
              </a:rPr>
              <a:t> </a:t>
            </a:r>
            <a:r>
              <a:rPr i="0" u="none" dirty="0">
                <a:latin typeface="Calibri"/>
                <a:cs typeface="Calibri"/>
              </a:rPr>
              <a:t>Direction</a:t>
            </a:r>
            <a:r>
              <a:rPr i="0" u="none" spc="-135" dirty="0">
                <a:latin typeface="Calibri"/>
                <a:cs typeface="Calibri"/>
              </a:rPr>
              <a:t> </a:t>
            </a:r>
            <a:r>
              <a:rPr i="0" u="none" spc="-25" dirty="0">
                <a:latin typeface="Calibri"/>
                <a:cs typeface="Calibri"/>
              </a:rPr>
              <a:t>35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79975" y="1661667"/>
            <a:ext cx="7675245" cy="3194685"/>
          </a:xfrm>
          <a:prstGeom prst="rect">
            <a:avLst/>
          </a:prstGeom>
        </p:spPr>
        <p:txBody>
          <a:bodyPr vert="horz" wrap="square" lIns="0" tIns="63500" rIns="0" bIns="0" rtlCol="0">
            <a:spAutoFit/>
          </a:bodyPr>
          <a:lstStyle/>
          <a:p>
            <a:pPr marL="241300" marR="1466850" indent="-228600">
              <a:lnSpc>
                <a:spcPts val="3000"/>
              </a:lnSpc>
              <a:spcBef>
                <a:spcPts val="500"/>
              </a:spcBef>
              <a:buFont typeface="Arial"/>
              <a:buChar char="•"/>
              <a:tabLst>
                <a:tab pos="241300" algn="l"/>
              </a:tabLst>
            </a:pPr>
            <a:r>
              <a:rPr sz="2800" dirty="0">
                <a:latin typeface="Calibri"/>
                <a:cs typeface="Calibri"/>
              </a:rPr>
              <a:t>Always</a:t>
            </a:r>
            <a:r>
              <a:rPr sz="2800" spc="-8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check</a:t>
            </a:r>
            <a:r>
              <a:rPr sz="2800" spc="-8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that</a:t>
            </a:r>
            <a:r>
              <a:rPr sz="2800" spc="-8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any</a:t>
            </a:r>
            <a:r>
              <a:rPr sz="2800" spc="-8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report</a:t>
            </a:r>
            <a:r>
              <a:rPr sz="2800" spc="-9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satisfies</a:t>
            </a:r>
            <a:r>
              <a:rPr sz="2800" spc="-75" dirty="0">
                <a:latin typeface="Calibri"/>
                <a:cs typeface="Calibri"/>
              </a:rPr>
              <a:t> </a:t>
            </a:r>
            <a:r>
              <a:rPr sz="2800" spc="-25" dirty="0">
                <a:latin typeface="Calibri"/>
                <a:cs typeface="Calibri"/>
              </a:rPr>
              <a:t>the </a:t>
            </a:r>
            <a:r>
              <a:rPr sz="2800" spc="-10" dirty="0">
                <a:latin typeface="Calibri"/>
                <a:cs typeface="Calibri"/>
              </a:rPr>
              <a:t>requirements</a:t>
            </a:r>
            <a:r>
              <a:rPr sz="2800" spc="-3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of</a:t>
            </a:r>
            <a:r>
              <a:rPr sz="2800" spc="-5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PD35,</a:t>
            </a:r>
            <a:r>
              <a:rPr sz="2800" spc="-3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in</a:t>
            </a:r>
            <a:r>
              <a:rPr sz="2800" spc="-3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particular:</a:t>
            </a:r>
            <a:endParaRPr sz="2800">
              <a:latin typeface="Calibri"/>
              <a:cs typeface="Calibri"/>
            </a:endParaRPr>
          </a:p>
          <a:p>
            <a:pPr marL="696595" marR="307340" lvl="1" indent="-227329">
              <a:lnSpc>
                <a:spcPts val="2590"/>
              </a:lnSpc>
              <a:spcBef>
                <a:spcPts val="520"/>
              </a:spcBef>
              <a:buFont typeface="Arial"/>
              <a:buChar char="•"/>
              <a:tabLst>
                <a:tab pos="697865" algn="l"/>
              </a:tabLst>
            </a:pPr>
            <a:r>
              <a:rPr sz="2400" spc="-10" dirty="0">
                <a:latin typeface="Calibri"/>
                <a:cs typeface="Calibri"/>
              </a:rPr>
              <a:t>Para.</a:t>
            </a:r>
            <a:r>
              <a:rPr sz="2400" spc="-6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2.4</a:t>
            </a:r>
            <a:r>
              <a:rPr sz="2400" spc="-6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–</a:t>
            </a:r>
            <a:r>
              <a:rPr sz="2400" spc="-5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question</a:t>
            </a:r>
            <a:r>
              <a:rPr sz="2400" spc="-5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or</a:t>
            </a:r>
            <a:r>
              <a:rPr sz="2400" spc="-5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issue</a:t>
            </a:r>
            <a:r>
              <a:rPr sz="2400" spc="-5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outside</a:t>
            </a:r>
            <a:r>
              <a:rPr sz="2400" spc="-5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their</a:t>
            </a:r>
            <a:r>
              <a:rPr sz="2400" spc="-5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expertise</a:t>
            </a:r>
            <a:r>
              <a:rPr sz="2400" spc="-50" dirty="0">
                <a:latin typeface="Calibri"/>
                <a:cs typeface="Calibri"/>
              </a:rPr>
              <a:t> </a:t>
            </a:r>
            <a:r>
              <a:rPr sz="2400" spc="-25" dirty="0">
                <a:latin typeface="Calibri"/>
                <a:cs typeface="Calibri"/>
              </a:rPr>
              <a:t>or 	</a:t>
            </a:r>
            <a:r>
              <a:rPr sz="2400" dirty="0">
                <a:latin typeface="Calibri"/>
                <a:cs typeface="Calibri"/>
              </a:rPr>
              <a:t>unable</a:t>
            </a:r>
            <a:r>
              <a:rPr sz="2400" spc="-8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to</a:t>
            </a:r>
            <a:r>
              <a:rPr sz="2400" spc="-8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reach</a:t>
            </a:r>
            <a:r>
              <a:rPr sz="2400" spc="-8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definite</a:t>
            </a:r>
            <a:r>
              <a:rPr sz="2400" spc="-7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opinion</a:t>
            </a:r>
            <a:endParaRPr sz="2400">
              <a:latin typeface="Calibri"/>
              <a:cs typeface="Calibri"/>
            </a:endParaRPr>
          </a:p>
          <a:p>
            <a:pPr marL="697230" lvl="1" indent="-227329">
              <a:lnSpc>
                <a:spcPct val="100000"/>
              </a:lnSpc>
              <a:spcBef>
                <a:spcPts val="180"/>
              </a:spcBef>
              <a:buFont typeface="Arial"/>
              <a:buChar char="•"/>
              <a:tabLst>
                <a:tab pos="697230" algn="l"/>
              </a:tabLst>
            </a:pPr>
            <a:r>
              <a:rPr sz="2400" dirty="0">
                <a:latin typeface="Calibri"/>
                <a:cs typeface="Calibri"/>
              </a:rPr>
              <a:t>Para</a:t>
            </a:r>
            <a:r>
              <a:rPr sz="2400" spc="-7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3.2</a:t>
            </a:r>
            <a:r>
              <a:rPr sz="2400" spc="-7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(form</a:t>
            </a:r>
            <a:r>
              <a:rPr sz="2400" spc="-7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and</a:t>
            </a:r>
            <a:r>
              <a:rPr sz="2400" spc="-6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content):</a:t>
            </a:r>
            <a:endParaRPr sz="2400">
              <a:latin typeface="Calibri"/>
              <a:cs typeface="Calibri"/>
            </a:endParaRPr>
          </a:p>
          <a:p>
            <a:pPr marL="1155065" marR="5080" lvl="2" indent="-228600">
              <a:lnSpc>
                <a:spcPts val="2110"/>
              </a:lnSpc>
              <a:spcBef>
                <a:spcPts val="640"/>
              </a:spcBef>
              <a:buFont typeface="Arial"/>
              <a:buChar char="•"/>
              <a:tabLst>
                <a:tab pos="1155065" algn="l"/>
              </a:tabLst>
            </a:pPr>
            <a:r>
              <a:rPr sz="2000" i="1" dirty="0">
                <a:latin typeface="Calibri"/>
                <a:cs typeface="Calibri"/>
              </a:rPr>
              <a:t>“(6)</a:t>
            </a:r>
            <a:r>
              <a:rPr sz="2000" i="1" spc="-20" dirty="0">
                <a:latin typeface="Calibri"/>
                <a:cs typeface="Calibri"/>
              </a:rPr>
              <a:t> </a:t>
            </a:r>
            <a:r>
              <a:rPr sz="2000" i="1" dirty="0">
                <a:latin typeface="Calibri"/>
                <a:cs typeface="Calibri"/>
              </a:rPr>
              <a:t>where</a:t>
            </a:r>
            <a:r>
              <a:rPr sz="2000" i="1" spc="-30" dirty="0">
                <a:latin typeface="Calibri"/>
                <a:cs typeface="Calibri"/>
              </a:rPr>
              <a:t> </a:t>
            </a:r>
            <a:r>
              <a:rPr sz="2000" i="1" dirty="0">
                <a:latin typeface="Calibri"/>
                <a:cs typeface="Calibri"/>
              </a:rPr>
              <a:t>there</a:t>
            </a:r>
            <a:r>
              <a:rPr sz="2000" i="1" spc="-30" dirty="0">
                <a:latin typeface="Calibri"/>
                <a:cs typeface="Calibri"/>
              </a:rPr>
              <a:t> </a:t>
            </a:r>
            <a:r>
              <a:rPr sz="2000" i="1" dirty="0">
                <a:latin typeface="Calibri"/>
                <a:cs typeface="Calibri"/>
              </a:rPr>
              <a:t>is</a:t>
            </a:r>
            <a:r>
              <a:rPr sz="2000" i="1" spc="-30" dirty="0">
                <a:latin typeface="Calibri"/>
                <a:cs typeface="Calibri"/>
              </a:rPr>
              <a:t> </a:t>
            </a:r>
            <a:r>
              <a:rPr sz="2000" i="1" dirty="0">
                <a:latin typeface="Calibri"/>
                <a:cs typeface="Calibri"/>
              </a:rPr>
              <a:t>a</a:t>
            </a:r>
            <a:r>
              <a:rPr sz="2000" i="1" spc="-30" dirty="0">
                <a:latin typeface="Calibri"/>
                <a:cs typeface="Calibri"/>
              </a:rPr>
              <a:t> </a:t>
            </a:r>
            <a:r>
              <a:rPr sz="2000" i="1" dirty="0">
                <a:latin typeface="Calibri"/>
                <a:cs typeface="Calibri"/>
              </a:rPr>
              <a:t>range</a:t>
            </a:r>
            <a:r>
              <a:rPr sz="2000" i="1" spc="-30" dirty="0">
                <a:latin typeface="Calibri"/>
                <a:cs typeface="Calibri"/>
              </a:rPr>
              <a:t> </a:t>
            </a:r>
            <a:r>
              <a:rPr sz="2000" i="1" dirty="0">
                <a:latin typeface="Calibri"/>
                <a:cs typeface="Calibri"/>
              </a:rPr>
              <a:t>of</a:t>
            </a:r>
            <a:r>
              <a:rPr sz="2000" i="1" spc="-25" dirty="0">
                <a:latin typeface="Calibri"/>
                <a:cs typeface="Calibri"/>
              </a:rPr>
              <a:t> </a:t>
            </a:r>
            <a:r>
              <a:rPr sz="2000" i="1" dirty="0">
                <a:latin typeface="Calibri"/>
                <a:cs typeface="Calibri"/>
              </a:rPr>
              <a:t>opinion</a:t>
            </a:r>
            <a:r>
              <a:rPr sz="2000" i="1" spc="-30" dirty="0">
                <a:latin typeface="Calibri"/>
                <a:cs typeface="Calibri"/>
              </a:rPr>
              <a:t> </a:t>
            </a:r>
            <a:r>
              <a:rPr sz="2000" i="1" dirty="0">
                <a:latin typeface="Calibri"/>
                <a:cs typeface="Calibri"/>
              </a:rPr>
              <a:t>on</a:t>
            </a:r>
            <a:r>
              <a:rPr sz="2000" i="1" spc="-30" dirty="0">
                <a:latin typeface="Calibri"/>
                <a:cs typeface="Calibri"/>
              </a:rPr>
              <a:t> </a:t>
            </a:r>
            <a:r>
              <a:rPr sz="2000" i="1" dirty="0">
                <a:latin typeface="Calibri"/>
                <a:cs typeface="Calibri"/>
              </a:rPr>
              <a:t>the</a:t>
            </a:r>
            <a:r>
              <a:rPr sz="2000" i="1" spc="-30" dirty="0">
                <a:latin typeface="Calibri"/>
                <a:cs typeface="Calibri"/>
              </a:rPr>
              <a:t> </a:t>
            </a:r>
            <a:r>
              <a:rPr sz="2000" i="1" dirty="0">
                <a:latin typeface="Calibri"/>
                <a:cs typeface="Calibri"/>
              </a:rPr>
              <a:t>matters</a:t>
            </a:r>
            <a:r>
              <a:rPr sz="2000" i="1" spc="-25" dirty="0">
                <a:latin typeface="Calibri"/>
                <a:cs typeface="Calibri"/>
              </a:rPr>
              <a:t> </a:t>
            </a:r>
            <a:r>
              <a:rPr sz="2000" i="1" dirty="0">
                <a:latin typeface="Calibri"/>
                <a:cs typeface="Calibri"/>
              </a:rPr>
              <a:t>dealt</a:t>
            </a:r>
            <a:r>
              <a:rPr sz="2000" i="1" spc="-20" dirty="0">
                <a:latin typeface="Calibri"/>
                <a:cs typeface="Calibri"/>
              </a:rPr>
              <a:t> with </a:t>
            </a:r>
            <a:r>
              <a:rPr sz="2000" i="1" dirty="0">
                <a:latin typeface="Calibri"/>
                <a:cs typeface="Calibri"/>
              </a:rPr>
              <a:t>in</a:t>
            </a:r>
            <a:r>
              <a:rPr sz="2000" i="1" spc="-30" dirty="0">
                <a:latin typeface="Calibri"/>
                <a:cs typeface="Calibri"/>
              </a:rPr>
              <a:t> </a:t>
            </a:r>
            <a:r>
              <a:rPr sz="2000" i="1" dirty="0">
                <a:latin typeface="Calibri"/>
                <a:cs typeface="Calibri"/>
              </a:rPr>
              <a:t>the</a:t>
            </a:r>
            <a:r>
              <a:rPr sz="2000" i="1" spc="-30" dirty="0">
                <a:latin typeface="Calibri"/>
                <a:cs typeface="Calibri"/>
              </a:rPr>
              <a:t> </a:t>
            </a:r>
            <a:r>
              <a:rPr sz="2000" i="1" spc="-10" dirty="0">
                <a:latin typeface="Calibri"/>
                <a:cs typeface="Calibri"/>
              </a:rPr>
              <a:t>report—</a:t>
            </a:r>
            <a:endParaRPr sz="2000">
              <a:latin typeface="Calibri"/>
              <a:cs typeface="Calibri"/>
            </a:endParaRPr>
          </a:p>
          <a:p>
            <a:pPr marL="1840864" lvl="3" indent="-457200">
              <a:lnSpc>
                <a:spcPct val="100000"/>
              </a:lnSpc>
              <a:spcBef>
                <a:spcPts val="275"/>
              </a:spcBef>
              <a:buAutoNum type="alphaLcParenBoth"/>
              <a:tabLst>
                <a:tab pos="1840864" algn="l"/>
              </a:tabLst>
            </a:pPr>
            <a:r>
              <a:rPr sz="1800" i="1" dirty="0">
                <a:latin typeface="Calibri"/>
                <a:cs typeface="Calibri"/>
              </a:rPr>
              <a:t>summarise</a:t>
            </a:r>
            <a:r>
              <a:rPr sz="1800" i="1" spc="-35" dirty="0">
                <a:latin typeface="Calibri"/>
                <a:cs typeface="Calibri"/>
              </a:rPr>
              <a:t> </a:t>
            </a:r>
            <a:r>
              <a:rPr sz="1800" i="1" dirty="0">
                <a:latin typeface="Calibri"/>
                <a:cs typeface="Calibri"/>
              </a:rPr>
              <a:t>the</a:t>
            </a:r>
            <a:r>
              <a:rPr sz="1800" i="1" spc="-35" dirty="0">
                <a:latin typeface="Calibri"/>
                <a:cs typeface="Calibri"/>
              </a:rPr>
              <a:t> </a:t>
            </a:r>
            <a:r>
              <a:rPr sz="1800" i="1" dirty="0">
                <a:latin typeface="Calibri"/>
                <a:cs typeface="Calibri"/>
              </a:rPr>
              <a:t>range</a:t>
            </a:r>
            <a:r>
              <a:rPr sz="1800" i="1" spc="-30" dirty="0">
                <a:latin typeface="Calibri"/>
                <a:cs typeface="Calibri"/>
              </a:rPr>
              <a:t> </a:t>
            </a:r>
            <a:r>
              <a:rPr sz="1800" i="1" dirty="0">
                <a:latin typeface="Calibri"/>
                <a:cs typeface="Calibri"/>
              </a:rPr>
              <a:t>of</a:t>
            </a:r>
            <a:r>
              <a:rPr sz="1800" i="1" spc="-35" dirty="0">
                <a:latin typeface="Calibri"/>
                <a:cs typeface="Calibri"/>
              </a:rPr>
              <a:t> </a:t>
            </a:r>
            <a:r>
              <a:rPr sz="1800" i="1" dirty="0">
                <a:latin typeface="Calibri"/>
                <a:cs typeface="Calibri"/>
              </a:rPr>
              <a:t>opinions;</a:t>
            </a:r>
            <a:r>
              <a:rPr sz="1800" i="1" spc="-25" dirty="0">
                <a:latin typeface="Calibri"/>
                <a:cs typeface="Calibri"/>
              </a:rPr>
              <a:t> and</a:t>
            </a:r>
            <a:endParaRPr sz="1800">
              <a:latin typeface="Calibri"/>
              <a:cs typeface="Calibri"/>
            </a:endParaRPr>
          </a:p>
          <a:p>
            <a:pPr marL="1840864" lvl="3" indent="-457200">
              <a:lnSpc>
                <a:spcPct val="100000"/>
              </a:lnSpc>
              <a:spcBef>
                <a:spcPts val="335"/>
              </a:spcBef>
              <a:buAutoNum type="alphaLcParenBoth"/>
              <a:tabLst>
                <a:tab pos="1840864" algn="l"/>
              </a:tabLst>
            </a:pPr>
            <a:r>
              <a:rPr sz="1800" i="1" dirty="0">
                <a:latin typeface="Calibri"/>
                <a:cs typeface="Calibri"/>
              </a:rPr>
              <a:t>give</a:t>
            </a:r>
            <a:r>
              <a:rPr sz="1800" i="1" spc="-35" dirty="0">
                <a:latin typeface="Calibri"/>
                <a:cs typeface="Calibri"/>
              </a:rPr>
              <a:t> </a:t>
            </a:r>
            <a:r>
              <a:rPr sz="1800" i="1" dirty="0">
                <a:latin typeface="Calibri"/>
                <a:cs typeface="Calibri"/>
              </a:rPr>
              <a:t>reasons</a:t>
            </a:r>
            <a:r>
              <a:rPr sz="1800" i="1" spc="-40" dirty="0">
                <a:latin typeface="Calibri"/>
                <a:cs typeface="Calibri"/>
              </a:rPr>
              <a:t> </a:t>
            </a:r>
            <a:r>
              <a:rPr sz="1800" i="1" dirty="0">
                <a:latin typeface="Calibri"/>
                <a:cs typeface="Calibri"/>
              </a:rPr>
              <a:t>for</a:t>
            </a:r>
            <a:r>
              <a:rPr sz="1800" i="1" spc="-45" dirty="0">
                <a:latin typeface="Calibri"/>
                <a:cs typeface="Calibri"/>
              </a:rPr>
              <a:t> </a:t>
            </a:r>
            <a:r>
              <a:rPr sz="1800" i="1" dirty="0">
                <a:latin typeface="Calibri"/>
                <a:cs typeface="Calibri"/>
              </a:rPr>
              <a:t>the</a:t>
            </a:r>
            <a:r>
              <a:rPr sz="1800" i="1" spc="-35" dirty="0">
                <a:latin typeface="Calibri"/>
                <a:cs typeface="Calibri"/>
              </a:rPr>
              <a:t> </a:t>
            </a:r>
            <a:r>
              <a:rPr sz="1800" i="1" spc="-10" dirty="0">
                <a:latin typeface="Calibri"/>
                <a:cs typeface="Calibri"/>
              </a:rPr>
              <a:t>expert’s</a:t>
            </a:r>
            <a:r>
              <a:rPr sz="1800" i="1" spc="-35" dirty="0">
                <a:latin typeface="Calibri"/>
                <a:cs typeface="Calibri"/>
              </a:rPr>
              <a:t> </a:t>
            </a:r>
            <a:r>
              <a:rPr sz="1800" i="1" dirty="0">
                <a:latin typeface="Calibri"/>
                <a:cs typeface="Calibri"/>
              </a:rPr>
              <a:t>own</a:t>
            </a:r>
            <a:r>
              <a:rPr sz="1800" i="1" spc="-40" dirty="0">
                <a:latin typeface="Calibri"/>
                <a:cs typeface="Calibri"/>
              </a:rPr>
              <a:t> </a:t>
            </a:r>
            <a:r>
              <a:rPr sz="1800" i="1" spc="-10" dirty="0">
                <a:latin typeface="Calibri"/>
                <a:cs typeface="Calibri"/>
              </a:rPr>
              <a:t>opinion;”</a:t>
            </a:r>
            <a:endParaRPr sz="1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563C1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</TotalTime>
  <Words>1765</Words>
  <Application>Microsoft Office PowerPoint</Application>
  <PresentationFormat>On-screen Show (4:3)</PresentationFormat>
  <Paragraphs>135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2" baseType="lpstr">
      <vt:lpstr>Arial</vt:lpstr>
      <vt:lpstr>Calibri</vt:lpstr>
      <vt:lpstr>Calibri Light</vt:lpstr>
      <vt:lpstr>Office Theme</vt:lpstr>
      <vt:lpstr>PowerPoint Presentation</vt:lpstr>
      <vt:lpstr>What will today cover?</vt:lpstr>
      <vt:lpstr>What is expert evidence?</vt:lpstr>
      <vt:lpstr>When will it be needed (and permitted)?</vt:lpstr>
      <vt:lpstr>When will it be needed?</vt:lpstr>
      <vt:lpstr>When should you think about it?</vt:lpstr>
      <vt:lpstr>CPR Part 35 recap</vt:lpstr>
      <vt:lpstr>CPR 35 – applications for permission</vt:lpstr>
      <vt:lpstr>Practice Direction 35</vt:lpstr>
      <vt:lpstr>Small claims, intermediate track and fast track</vt:lpstr>
      <vt:lpstr>Privilege and expert evidence</vt:lpstr>
      <vt:lpstr>Privilege and expert evidence</vt:lpstr>
      <vt:lpstr>What makes the ‘best’ expert? Big points</vt:lpstr>
      <vt:lpstr>What makes the ‘best’ expert? Finer points</vt:lpstr>
      <vt:lpstr>PowerPoint Presentation</vt:lpstr>
      <vt:lpstr>Griffiths v TUI UK Ltd [2023] UKSC 48</vt:lpstr>
      <vt:lpstr>Griffiths v TUI UK Ltd [2023] UKSC 48</vt:lpstr>
      <vt:lpstr>Finally - where to go if you get stuck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Rob Newbery</dc:creator>
  <cp:lastModifiedBy>Rob Newbery</cp:lastModifiedBy>
  <cp:revision>4</cp:revision>
  <dcterms:created xsi:type="dcterms:W3CDTF">2024-05-30T12:03:15Z</dcterms:created>
  <dcterms:modified xsi:type="dcterms:W3CDTF">2024-05-30T12:13:37Z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2024-05-30T00:00:00Z</vt:filetime>
  </property>
  <property fmtid="{D5CDD505-2E9C-101B-9397-08002B2CF9AE}" pid="3" name="LastSaved">
    <vt:filetime>2024-05-30T00:00:00Z</vt:filetime>
  </property>
  <property fmtid="{D5CDD505-2E9C-101B-9397-08002B2CF9AE}" pid="4" name="Producer">
    <vt:lpwstr>macOS Version 14.5 (Build 23F79) Quartz PDFContext</vt:lpwstr>
  </property>
</Properties>
</file>